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62" r:id="rId3"/>
    <p:sldId id="294" r:id="rId4"/>
    <p:sldId id="278" r:id="rId5"/>
    <p:sldId id="279" r:id="rId6"/>
    <p:sldId id="280" r:id="rId7"/>
    <p:sldId id="264" r:id="rId8"/>
    <p:sldId id="268" r:id="rId9"/>
    <p:sldId id="291" r:id="rId10"/>
    <p:sldId id="274" r:id="rId11"/>
    <p:sldId id="344" r:id="rId12"/>
    <p:sldId id="297" r:id="rId13"/>
    <p:sldId id="300" r:id="rId14"/>
    <p:sldId id="340" r:id="rId15"/>
    <p:sldId id="341" r:id="rId16"/>
    <p:sldId id="298" r:id="rId17"/>
    <p:sldId id="304" r:id="rId18"/>
    <p:sldId id="322" r:id="rId19"/>
    <p:sldId id="327" r:id="rId20"/>
    <p:sldId id="328" r:id="rId21"/>
    <p:sldId id="306" r:id="rId22"/>
    <p:sldId id="303" r:id="rId23"/>
    <p:sldId id="287" r:id="rId24"/>
    <p:sldId id="288" r:id="rId25"/>
    <p:sldId id="290" r:id="rId26"/>
    <p:sldId id="339" r:id="rId27"/>
    <p:sldId id="275" r:id="rId28"/>
    <p:sldId id="307" r:id="rId29"/>
    <p:sldId id="33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7" r:id="rId38"/>
    <p:sldId id="318" r:id="rId39"/>
    <p:sldId id="319" r:id="rId40"/>
    <p:sldId id="320" r:id="rId41"/>
    <p:sldId id="329" r:id="rId42"/>
    <p:sldId id="333" r:id="rId43"/>
    <p:sldId id="334" r:id="rId44"/>
    <p:sldId id="335" r:id="rId45"/>
    <p:sldId id="336" r:id="rId46"/>
    <p:sldId id="337" r:id="rId47"/>
    <p:sldId id="271" r:id="rId48"/>
  </p:sldIdLst>
  <p:sldSz cx="12192000" cy="6858000"/>
  <p:notesSz cx="6797675" cy="9926638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-222" y="-1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Arkusz1!$B$2:$B$21</c:f>
              <c:numCache>
                <c:formatCode>General</c:formatCode>
                <c:ptCount val="20"/>
                <c:pt idx="0">
                  <c:v>1</c:v>
                </c:pt>
                <c:pt idx="1">
                  <c:v>10</c:v>
                </c:pt>
                <c:pt idx="2">
                  <c:v>46</c:v>
                </c:pt>
                <c:pt idx="3">
                  <c:v>0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25</c:v>
                </c:pt>
                <c:pt idx="8">
                  <c:v>26</c:v>
                </c:pt>
                <c:pt idx="9">
                  <c:v>24</c:v>
                </c:pt>
                <c:pt idx="10">
                  <c:v>14</c:v>
                </c:pt>
                <c:pt idx="11">
                  <c:v>8</c:v>
                </c:pt>
                <c:pt idx="12">
                  <c:v>12</c:v>
                </c:pt>
                <c:pt idx="13">
                  <c:v>22</c:v>
                </c:pt>
                <c:pt idx="14">
                  <c:v>8</c:v>
                </c:pt>
                <c:pt idx="15">
                  <c:v>19</c:v>
                </c:pt>
                <c:pt idx="16">
                  <c:v>35</c:v>
                </c:pt>
                <c:pt idx="17">
                  <c:v>20</c:v>
                </c:pt>
                <c:pt idx="18">
                  <c:v>13</c:v>
                </c:pt>
                <c:pt idx="19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93-4F32-9052-6D3FDE87FA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49178240"/>
        <c:axId val="149201664"/>
        <c:axId val="0"/>
      </c:bar3DChart>
      <c:catAx>
        <c:axId val="14917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201664"/>
        <c:crosses val="autoZero"/>
        <c:auto val="1"/>
        <c:lblAlgn val="ctr"/>
        <c:lblOffset val="100"/>
        <c:noMultiLvlLbl val="0"/>
      </c:catAx>
      <c:valAx>
        <c:axId val="1492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17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18"/>
              <c:layout/>
              <c:tx>
                <c:rich>
                  <a:bodyPr/>
                  <a:lstStyle/>
                  <a:p>
                    <a:r>
                      <a:rPr lang="en-US" dirty="0"/>
                      <a:t>8126,6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E4-4094-AE56-789E8C084C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Arkusz1!$A$2:$A$20</c:f>
              <c:numCache>
                <c:formatCode>General</c:formatCode>
                <c:ptCount val="19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</c:numCache>
            </c:numRef>
          </c:cat>
          <c:val>
            <c:numRef>
              <c:f>Arkusz1!$B$2:$B$20</c:f>
              <c:numCache>
                <c:formatCode>General</c:formatCode>
                <c:ptCount val="19"/>
                <c:pt idx="0">
                  <c:v>34.5</c:v>
                </c:pt>
                <c:pt idx="1">
                  <c:v>165.6</c:v>
                </c:pt>
                <c:pt idx="2">
                  <c:v>392.8</c:v>
                </c:pt>
                <c:pt idx="3">
                  <c:v>424.5</c:v>
                </c:pt>
                <c:pt idx="4">
                  <c:v>622.79999999999995</c:v>
                </c:pt>
                <c:pt idx="5">
                  <c:v>784.3</c:v>
                </c:pt>
                <c:pt idx="6">
                  <c:v>1039.3</c:v>
                </c:pt>
                <c:pt idx="7">
                  <c:v>1500.2</c:v>
                </c:pt>
                <c:pt idx="8">
                  <c:v>2450.4</c:v>
                </c:pt>
                <c:pt idx="9">
                  <c:v>3125.1</c:v>
                </c:pt>
                <c:pt idx="10">
                  <c:v>3332.7</c:v>
                </c:pt>
                <c:pt idx="11">
                  <c:v>3786.3</c:v>
                </c:pt>
                <c:pt idx="12">
                  <c:v>4215.5</c:v>
                </c:pt>
                <c:pt idx="13">
                  <c:v>4719</c:v>
                </c:pt>
                <c:pt idx="14">
                  <c:v>5312.1</c:v>
                </c:pt>
                <c:pt idx="15">
                  <c:v>5860.5</c:v>
                </c:pt>
                <c:pt idx="16">
                  <c:v>6325</c:v>
                </c:pt>
                <c:pt idx="17">
                  <c:v>6858.3</c:v>
                </c:pt>
                <c:pt idx="18">
                  <c:v>7526.6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E4-4094-AE56-789E8C084C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49128704"/>
        <c:axId val="149131648"/>
        <c:axId val="0"/>
      </c:bar3DChart>
      <c:catAx>
        <c:axId val="1491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131648"/>
        <c:crosses val="autoZero"/>
        <c:auto val="1"/>
        <c:lblAlgn val="ctr"/>
        <c:lblOffset val="100"/>
        <c:noMultiLvlLbl val="0"/>
      </c:catAx>
      <c:valAx>
        <c:axId val="14913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128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1.2077294685990338E-3"/>
                  <c:y val="-5.2535564922789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64-4CD5-B46A-133F50326C8C}"/>
                </c:ext>
              </c:extLst>
            </c:dLbl>
            <c:dLbl>
              <c:idx val="2"/>
              <c:layout>
                <c:manualLayout>
                  <c:x val="2.4154589371980675E-3"/>
                  <c:y val="-5.2535564922789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64-4CD5-B46A-133F50326C8C}"/>
                </c:ext>
              </c:extLst>
            </c:dLbl>
            <c:dLbl>
              <c:idx val="3"/>
              <c:layout>
                <c:manualLayout>
                  <c:x val="0"/>
                  <c:y val="-5.2535564922789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364-4CD5-B46A-133F50326C8C}"/>
                </c:ext>
              </c:extLst>
            </c:dLbl>
            <c:dLbl>
              <c:idx val="4"/>
              <c:layout>
                <c:manualLayout>
                  <c:x val="0"/>
                  <c:y val="-5.8373079728580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64-4CD5-B46A-133F50326C8C}"/>
                </c:ext>
              </c:extLst>
            </c:dLbl>
            <c:dLbl>
              <c:idx val="5"/>
              <c:layout>
                <c:manualLayout>
                  <c:x val="0"/>
                  <c:y val="-5.5454207418499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364-4CD5-B46A-133F50326C8C}"/>
                </c:ext>
              </c:extLst>
            </c:dLbl>
            <c:dLbl>
              <c:idx val="6"/>
              <c:layout>
                <c:manualLayout>
                  <c:x val="4.428290228876519E-17"/>
                  <c:y val="-6.1291492409920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364-4CD5-B46A-133F50326C8C}"/>
                </c:ext>
              </c:extLst>
            </c:dLbl>
            <c:dLbl>
              <c:idx val="7"/>
              <c:layout>
                <c:manualLayout>
                  <c:x val="0"/>
                  <c:y val="-8.4640632375604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364-4CD5-B46A-133F50326C8C}"/>
                </c:ext>
              </c:extLst>
            </c:dLbl>
            <c:dLbl>
              <c:idx val="8"/>
              <c:layout>
                <c:manualLayout>
                  <c:x val="0"/>
                  <c:y val="-7.5884704888473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364-4CD5-B46A-133F50326C8C}"/>
                </c:ext>
              </c:extLst>
            </c:dLbl>
            <c:dLbl>
              <c:idx val="9"/>
              <c:layout>
                <c:manualLayout>
                  <c:x val="-1.2077294685990338E-3"/>
                  <c:y val="-8.1721989879894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364-4CD5-B46A-133F50326C8C}"/>
                </c:ext>
              </c:extLst>
            </c:dLbl>
            <c:dLbl>
              <c:idx val="10"/>
              <c:layout>
                <c:manualLayout>
                  <c:x val="0"/>
                  <c:y val="-8.7559274871315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364-4CD5-B46A-133F50326C8C}"/>
                </c:ext>
              </c:extLst>
            </c:dLbl>
            <c:dLbl>
              <c:idx val="11"/>
              <c:layout>
                <c:manualLayout>
                  <c:x val="0"/>
                  <c:y val="-9.0477917367025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364-4CD5-B46A-133F50326C8C}"/>
                </c:ext>
              </c:extLst>
            </c:dLbl>
            <c:dLbl>
              <c:idx val="12"/>
              <c:layout>
                <c:manualLayout>
                  <c:x val="-1.2077294685990338E-3"/>
                  <c:y val="-8.4640632375604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364-4CD5-B46A-133F50326C8C}"/>
                </c:ext>
              </c:extLst>
            </c:dLbl>
            <c:dLbl>
              <c:idx val="13"/>
              <c:layout>
                <c:manualLayout>
                  <c:x val="1.2077294685990338E-3"/>
                  <c:y val="-9.0477917367026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364-4CD5-B46A-133F50326C8C}"/>
                </c:ext>
              </c:extLst>
            </c:dLbl>
            <c:dLbl>
              <c:idx val="14"/>
              <c:layout>
                <c:manualLayout>
                  <c:x val="1.2077294685990338E-3"/>
                  <c:y val="-9.0477917367025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364-4CD5-B46A-133F50326C8C}"/>
                </c:ext>
              </c:extLst>
            </c:dLbl>
            <c:dLbl>
              <c:idx val="15"/>
              <c:layout>
                <c:manualLayout>
                  <c:x val="0"/>
                  <c:y val="-0.102152487349868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364-4CD5-B46A-133F50326C8C}"/>
                </c:ext>
              </c:extLst>
            </c:dLbl>
            <c:dLbl>
              <c:idx val="16"/>
              <c:layout>
                <c:manualLayout>
                  <c:x val="-8.856580457753038E-17"/>
                  <c:y val="-9.0477917367025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364-4CD5-B46A-133F50326C8C}"/>
                </c:ext>
              </c:extLst>
            </c:dLbl>
            <c:dLbl>
              <c:idx val="17"/>
              <c:layout>
                <c:manualLayout>
                  <c:x val="0"/>
                  <c:y val="-9.9233844854157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364-4CD5-B46A-133F50326C8C}"/>
                </c:ext>
              </c:extLst>
            </c:dLbl>
            <c:dLbl>
              <c:idx val="18"/>
              <c:layout>
                <c:manualLayout>
                  <c:x val="0"/>
                  <c:y val="-9.0477917367025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364-4CD5-B46A-133F50326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Arkusz1!$A$2:$A$21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Arkusz1!$B$2:$B$21</c:f>
              <c:numCache>
                <c:formatCode>General</c:formatCode>
                <c:ptCount val="20"/>
                <c:pt idx="1">
                  <c:v>221</c:v>
                </c:pt>
                <c:pt idx="2">
                  <c:v>647</c:v>
                </c:pt>
                <c:pt idx="3">
                  <c:v>1532</c:v>
                </c:pt>
                <c:pt idx="4">
                  <c:v>1532</c:v>
                </c:pt>
                <c:pt idx="5">
                  <c:v>2329</c:v>
                </c:pt>
                <c:pt idx="6">
                  <c:v>2437</c:v>
                </c:pt>
                <c:pt idx="7">
                  <c:v>4024</c:v>
                </c:pt>
                <c:pt idx="8">
                  <c:v>10468</c:v>
                </c:pt>
                <c:pt idx="9">
                  <c:v>12085</c:v>
                </c:pt>
                <c:pt idx="10">
                  <c:v>15537</c:v>
                </c:pt>
                <c:pt idx="11">
                  <c:v>16899</c:v>
                </c:pt>
                <c:pt idx="12">
                  <c:v>17158</c:v>
                </c:pt>
                <c:pt idx="13">
                  <c:v>17975</c:v>
                </c:pt>
                <c:pt idx="14">
                  <c:v>20144</c:v>
                </c:pt>
                <c:pt idx="15">
                  <c:v>22630</c:v>
                </c:pt>
                <c:pt idx="16">
                  <c:v>28157</c:v>
                </c:pt>
                <c:pt idx="17">
                  <c:v>30906</c:v>
                </c:pt>
                <c:pt idx="18">
                  <c:v>34927</c:v>
                </c:pt>
                <c:pt idx="19">
                  <c:v>36238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2-1364-4CD5-B46A-133F50326C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49393408"/>
        <c:axId val="149396096"/>
        <c:axId val="148850432"/>
      </c:line3DChart>
      <c:catAx>
        <c:axId val="14939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396096"/>
        <c:crosses val="autoZero"/>
        <c:auto val="1"/>
        <c:lblAlgn val="ctr"/>
        <c:lblOffset val="100"/>
        <c:noMultiLvlLbl val="0"/>
      </c:catAx>
      <c:valAx>
        <c:axId val="14939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393408"/>
        <c:crosses val="autoZero"/>
        <c:crossBetween val="between"/>
      </c:valAx>
      <c:serAx>
        <c:axId val="14885043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4939609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63BEB62-06F9-4E35-AB82-22DDBC3D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5D4BA-EB50-4656-ADAE-94BB5082D757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FF8EC36-2643-41E8-9AFF-541ADB59E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0A68ED4-6E86-4476-A929-FB78060C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D4A9-07A8-4333-BA3B-8DC182479A0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279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FDB0310-747B-45BE-953F-E8D0A0D3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C1287-37F7-45FB-8985-DD7B6FD4E183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816C06C-3E73-44CC-B377-76ADE643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1B72BB0-D8FC-4311-BF2E-7514C28D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EB154E-98DE-4B98-9116-4D18F46ABA4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598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E84D719-0F58-4F50-BC0D-9817262D2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B07F8-092E-46B1-BEB4-5B08B73C0D31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012AB15-C923-4E9D-B202-A82C3A2C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6CE5CA6-7BE5-4F82-83B9-69EF93DA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A896A-C9EE-4794-A77A-F587C7F6056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6494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D43BBE92-7578-4FB5-A3F5-648487227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4DAA8-DDA5-4AEF-9945-A77D4B7BE954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06AB498F-38D5-4371-8994-4A02398F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A6607EE2-3FDC-472A-9EFF-495A6BA6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9273B-47FB-4544-B246-C237B96F2CC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048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>
            <a:extLst>
              <a:ext uri="{FF2B5EF4-FFF2-40B4-BE49-F238E27FC236}">
                <a16:creationId xmlns:a16="http://schemas.microsoft.com/office/drawing/2014/main" xmlns="" id="{050988D7-AD12-4423-AB6A-12E21F63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A9170-5BB4-4B21-9686-99079E63F7E6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8" name="Symbol zastępczy stopki 4">
            <a:extLst>
              <a:ext uri="{FF2B5EF4-FFF2-40B4-BE49-F238E27FC236}">
                <a16:creationId xmlns:a16="http://schemas.microsoft.com/office/drawing/2014/main" xmlns="" id="{E24BDD21-BD14-4E4E-989E-7934D2F04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xmlns="" id="{C7BBA51B-554E-4606-865D-72075171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9013B-9150-4C80-B2A1-9C35259822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6184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>
            <a:extLst>
              <a:ext uri="{FF2B5EF4-FFF2-40B4-BE49-F238E27FC236}">
                <a16:creationId xmlns:a16="http://schemas.microsoft.com/office/drawing/2014/main" xmlns="" id="{52A7399D-1BFB-4943-80C5-AF04DC0E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8DEBC-8065-47A0-AC7C-6D575F194825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4" name="Symbol zastępczy stopki 4">
            <a:extLst>
              <a:ext uri="{FF2B5EF4-FFF2-40B4-BE49-F238E27FC236}">
                <a16:creationId xmlns:a16="http://schemas.microsoft.com/office/drawing/2014/main" xmlns="" id="{6175371A-0E62-4E1C-AE94-9C58039A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xmlns="" id="{43DF9B71-3A6E-457B-AA9A-1718130D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20CB6-9B72-4437-A14D-C69B72CB33A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3321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>
            <a:extLst>
              <a:ext uri="{FF2B5EF4-FFF2-40B4-BE49-F238E27FC236}">
                <a16:creationId xmlns:a16="http://schemas.microsoft.com/office/drawing/2014/main" xmlns="" id="{88593AFD-CE32-4292-ABD7-E089A37F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4FFA3-2AAF-43F8-8097-1BF94360E068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3" name="Symbol zastępczy stopki 4">
            <a:extLst>
              <a:ext uri="{FF2B5EF4-FFF2-40B4-BE49-F238E27FC236}">
                <a16:creationId xmlns:a16="http://schemas.microsoft.com/office/drawing/2014/main" xmlns="" id="{9190748C-557B-4A87-96D1-6502D36F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xmlns="" id="{522560CE-E0C0-4E37-9924-80B8DABA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A27F1-DF46-4B14-8E90-2F417774236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21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70488082-D05E-44CC-B8F7-B676A5DB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C6A70-7CDF-4F2C-B88B-C25D1B5CDAC0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8E767C4C-095A-4B37-85BC-F5AACD32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385DE353-334B-4F7C-BFA8-9918417AC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2A3C6-EB37-4CB5-BD90-71F2733007F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80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>
            <a:extLst>
              <a:ext uri="{FF2B5EF4-FFF2-40B4-BE49-F238E27FC236}">
                <a16:creationId xmlns:a16="http://schemas.microsoft.com/office/drawing/2014/main" xmlns="" id="{B3B747F7-3FB3-41B2-9DB0-4FD051F79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E17C-CADC-4B24-87BE-621543093BEE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6" name="Symbol zastępczy stopki 4">
            <a:extLst>
              <a:ext uri="{FF2B5EF4-FFF2-40B4-BE49-F238E27FC236}">
                <a16:creationId xmlns:a16="http://schemas.microsoft.com/office/drawing/2014/main" xmlns="" id="{133038A1-9F9C-4314-A846-DAFA606CB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>
            <a:extLst>
              <a:ext uri="{FF2B5EF4-FFF2-40B4-BE49-F238E27FC236}">
                <a16:creationId xmlns:a16="http://schemas.microsoft.com/office/drawing/2014/main" xmlns="" id="{EA8A6739-F733-4679-A663-0BD9D6CA3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73D43-72DE-47E9-A5FF-1B6A9F56993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9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0522A31-FA16-466C-8ABF-DBA8477A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48512-E5DC-4377-809E-F50996DC75E8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9C93285-D5AC-40F4-B78C-2CECA8E34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08EE574-641B-4224-9336-926A247A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53F71-7166-490B-A40D-53E2A31117B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6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B2D1208-685D-42F1-9D86-BBC85325D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F38A2-6DDF-43D6-B232-221FEED14770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B805F74-9D1B-4A8A-AC57-80DC3B929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AA2B62E-F2EA-414F-9013-003E3561A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B80B5-232D-4B97-8959-258D132E245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087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>
            <a:extLst>
              <a:ext uri="{FF2B5EF4-FFF2-40B4-BE49-F238E27FC236}">
                <a16:creationId xmlns:a16="http://schemas.microsoft.com/office/drawing/2014/main" xmlns="" id="{72B94A10-F735-4652-BA14-0B4224A22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>
            <a:extLst>
              <a:ext uri="{FF2B5EF4-FFF2-40B4-BE49-F238E27FC236}">
                <a16:creationId xmlns:a16="http://schemas.microsoft.com/office/drawing/2014/main" xmlns="" id="{D1A768B9-1757-447F-8C65-14684414F3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AFDD3E2-9B34-4907-BAD5-12417B52E2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9978D8-7592-43D8-8E95-2BE61E45F99F}" type="datetimeFigureOut">
              <a:rPr lang="pl-PL"/>
              <a:pPr>
                <a:defRPr/>
              </a:pPr>
              <a:t>2019-09-22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C839493-B1EE-453D-A0E4-5C35B8BC64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F938030-A496-4A26-BE9B-5D2B7F201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071152-B07E-45C2-8768-06FE25C8ED3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wmf"/><Relationship Id="rId5" Type="http://schemas.openxmlformats.org/officeDocument/2006/relationships/image" Target="../media/image28.png"/><Relationship Id="rId4" Type="http://schemas.openxmlformats.org/officeDocument/2006/relationships/image" Target="../media/image27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ail@kssse.pl" TargetMode="External"/><Relationship Id="rId4" Type="http://schemas.openxmlformats.org/officeDocument/2006/relationships/hyperlink" Target="http://www.kssse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5982" y="1350490"/>
            <a:ext cx="4215626" cy="23678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5982" y="3871554"/>
            <a:ext cx="4191856" cy="242554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87" y="1350490"/>
            <a:ext cx="4257503" cy="239135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87" y="3905740"/>
            <a:ext cx="4257503" cy="2391359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78"/>
          <a:stretch/>
        </p:blipFill>
        <p:spPr>
          <a:xfrm>
            <a:off x="9516009" y="2731917"/>
            <a:ext cx="2463659" cy="24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82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5">
            <a:extLst>
              <a:ext uri="{FF2B5EF4-FFF2-40B4-BE49-F238E27FC236}">
                <a16:creationId xmlns:a16="http://schemas.microsoft.com/office/drawing/2014/main" xmlns="" id="{320A19BF-FA57-41F3-925C-198AF8443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661" y="2751891"/>
            <a:ext cx="9312676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pl-PL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 in the West</a:t>
            </a:r>
          </a:p>
          <a:p>
            <a:pPr algn="ctr"/>
            <a:endParaRPr lang="pl-PL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0C4194C2-107F-45BC-9C10-03E261AD0E4B}"/>
              </a:ext>
            </a:extLst>
          </p:cNvPr>
          <p:cNvSpPr txBox="1"/>
          <p:nvPr/>
        </p:nvSpPr>
        <p:spPr>
          <a:xfrm>
            <a:off x="1993776" y="3675221"/>
            <a:ext cx="8204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„Cała Polska Specjalną Strefą Ekonomiczną”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AppData\Local\Microsoft\Windows\Temporary Internet Files\Content.Outlook\0ICBT50R\kssse-mapa- uzupelniona2306.jpg">
            <a:extLst>
              <a:ext uri="{FF2B5EF4-FFF2-40B4-BE49-F238E27FC236}">
                <a16:creationId xmlns:a16="http://schemas.microsoft.com/office/drawing/2014/main" xmlns="" id="{998F8060-7CEE-4E5A-8EAC-55E06E290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150" y="1550028"/>
            <a:ext cx="4153779" cy="479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68F3353A-B498-481F-A51D-86B1D5953163}"/>
              </a:ext>
            </a:extLst>
          </p:cNvPr>
          <p:cNvSpPr txBox="1"/>
          <p:nvPr/>
        </p:nvSpPr>
        <p:spPr>
          <a:xfrm>
            <a:off x="4845227" y="2260241"/>
            <a:ext cx="3329769" cy="360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Utworzona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1997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Zezwolenia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344</a:t>
            </a:r>
            <a:endParaRPr lang="en-US" sz="1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Miejsca pracy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36 000</a:t>
            </a:r>
            <a:endParaRPr lang="en-US" sz="1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Wydatki inwestycyjne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 mld PLN</a:t>
            </a:r>
            <a:endParaRPr lang="en-US" sz="1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Deklarowane wydatki inwestycyjne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b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 mld PLN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Decyzje o wsparciu: </a:t>
            </a: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Deklarowane nakłady: </a:t>
            </a: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385 mln PLN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Nowe miejsca pracy: 85</a:t>
            </a: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ZWOLNIENIE Z PODATKU CIT</a:t>
            </a:r>
            <a:endParaRPr lang="pl-PL" sz="1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endParaRPr lang="pl-PL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468F0654-27DC-49A9-94EE-F467C9B0C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996" y="2260241"/>
            <a:ext cx="4017004" cy="3261670"/>
          </a:xfrm>
          <a:prstGeom prst="rect">
            <a:avLst/>
          </a:prstGeom>
        </p:spPr>
      </p:pic>
      <p:sp>
        <p:nvSpPr>
          <p:cNvPr id="5" name="pole tekstowe 1">
            <a:extLst>
              <a:ext uri="{FF2B5EF4-FFF2-40B4-BE49-F238E27FC236}">
                <a16:creationId xmlns:a16="http://schemas.microsoft.com/office/drawing/2014/main" xmlns="" id="{50DBA50D-17EE-4E7A-A0C5-7034918BB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150" y="1550028"/>
            <a:ext cx="19891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O strefie</a:t>
            </a:r>
          </a:p>
        </p:txBody>
      </p:sp>
      <p:sp>
        <p:nvSpPr>
          <p:cNvPr id="6" name="pole tekstowe 1">
            <a:extLst>
              <a:ext uri="{FF2B5EF4-FFF2-40B4-BE49-F238E27FC236}">
                <a16:creationId xmlns:a16="http://schemas.microsoft.com/office/drawing/2014/main" xmlns="" id="{A64784A9-F7E7-4FED-86E1-9F0D384CC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618" y="1550028"/>
            <a:ext cx="19891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Akcjonariusze</a:t>
            </a:r>
          </a:p>
        </p:txBody>
      </p:sp>
    </p:spTree>
    <p:extLst>
      <p:ext uri="{BB962C8B-B14F-4D97-AF65-F5344CB8AC3E}">
        <p14:creationId xmlns:p14="http://schemas.microsoft.com/office/powerpoint/2010/main" val="4155390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ymbol zastępczy zawartości 5">
            <a:extLst>
              <a:ext uri="{FF2B5EF4-FFF2-40B4-BE49-F238E27FC236}">
                <a16:creationId xmlns:a16="http://schemas.microsoft.com/office/drawing/2014/main" xmlns="" id="{C67C86E9-1B7A-4ACA-AF29-93761718A0B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C1474C71-CC3F-4E04-B3A7-F408BE247E6D}"/>
              </a:ext>
            </a:extLst>
          </p:cNvPr>
          <p:cNvSpPr txBox="1"/>
          <p:nvPr/>
        </p:nvSpPr>
        <p:spPr>
          <a:xfrm>
            <a:off x="461639" y="1455938"/>
            <a:ext cx="7705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Zezwolenia wydane w latach 1998 - 2018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6DE9787E-1DA0-45B6-98D2-96DBF27D393E}"/>
              </a:ext>
            </a:extLst>
          </p:cNvPr>
          <p:cNvSpPr txBox="1"/>
          <p:nvPr/>
        </p:nvSpPr>
        <p:spPr>
          <a:xfrm>
            <a:off x="9645445" y="1953491"/>
            <a:ext cx="1708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344</a:t>
            </a:r>
          </a:p>
        </p:txBody>
      </p:sp>
    </p:spTree>
    <p:extLst>
      <p:ext uri="{BB962C8B-B14F-4D97-AF65-F5344CB8AC3E}">
        <p14:creationId xmlns:p14="http://schemas.microsoft.com/office/powerpoint/2010/main" val="393733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0C09E559-5632-43E2-98C4-EA664A52E25B}"/>
              </a:ext>
            </a:extLst>
          </p:cNvPr>
          <p:cNvSpPr txBox="1"/>
          <p:nvPr/>
        </p:nvSpPr>
        <p:spPr>
          <a:xfrm>
            <a:off x="461639" y="1455938"/>
            <a:ext cx="7705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Nakłady inwestycyjne w mln zł w latach 1998 - 2018</a:t>
            </a:r>
          </a:p>
        </p:txBody>
      </p:sp>
      <p:graphicFrame>
        <p:nvGraphicFramePr>
          <p:cNvPr id="3" name="Symbol zastępczy zawartości 3">
            <a:extLst>
              <a:ext uri="{FF2B5EF4-FFF2-40B4-BE49-F238E27FC236}">
                <a16:creationId xmlns:a16="http://schemas.microsoft.com/office/drawing/2014/main" xmlns="" id="{C4B685DC-E0D8-4DB8-BF32-FDAF9EE30BE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734E2F82-DCC0-4F62-9ECF-82B994E690DC}"/>
              </a:ext>
            </a:extLst>
          </p:cNvPr>
          <p:cNvSpPr txBox="1"/>
          <p:nvPr/>
        </p:nvSpPr>
        <p:spPr>
          <a:xfrm>
            <a:off x="2545772" y="2473036"/>
            <a:ext cx="3034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mld zł</a:t>
            </a:r>
          </a:p>
        </p:txBody>
      </p:sp>
    </p:spTree>
    <p:extLst>
      <p:ext uri="{BB962C8B-B14F-4D97-AF65-F5344CB8AC3E}">
        <p14:creationId xmlns:p14="http://schemas.microsoft.com/office/powerpoint/2010/main" val="239068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ymbol zastępczy zawartości 3">
            <a:extLst>
              <a:ext uri="{FF2B5EF4-FFF2-40B4-BE49-F238E27FC236}">
                <a16:creationId xmlns:a16="http://schemas.microsoft.com/office/drawing/2014/main" xmlns="" id="{00F28C39-2183-478C-9465-52AEE2506EB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38199" y="1735282"/>
          <a:ext cx="10602191" cy="4441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73221127-C47B-41C8-8A97-9E918EBAAA84}"/>
              </a:ext>
            </a:extLst>
          </p:cNvPr>
          <p:cNvSpPr txBox="1"/>
          <p:nvPr/>
        </p:nvSpPr>
        <p:spPr>
          <a:xfrm>
            <a:off x="461639" y="1455938"/>
            <a:ext cx="7705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Zatrudnienie na terenie Strefy w latach 1998 - 2018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A0A84BF9-BE80-4ED2-9DF9-07F2EAD726FE}"/>
              </a:ext>
            </a:extLst>
          </p:cNvPr>
          <p:cNvSpPr txBox="1"/>
          <p:nvPr/>
        </p:nvSpPr>
        <p:spPr>
          <a:xfrm>
            <a:off x="1122217" y="5237018"/>
            <a:ext cx="71368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36240 miejsc pracy</a:t>
            </a:r>
          </a:p>
        </p:txBody>
      </p:sp>
    </p:spTree>
    <p:extLst>
      <p:ext uri="{BB962C8B-B14F-4D97-AF65-F5344CB8AC3E}">
        <p14:creationId xmlns:p14="http://schemas.microsoft.com/office/powerpoint/2010/main" val="149457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pole tekstowe 1">
            <a:extLst>
              <a:ext uri="{FF2B5EF4-FFF2-40B4-BE49-F238E27FC236}">
                <a16:creationId xmlns:a16="http://schemas.microsoft.com/office/drawing/2014/main" xmlns="" id="{2891E711-6FE1-46F9-BDA5-F2EF41539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1643063"/>
            <a:ext cx="71818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4400" dirty="0">
                <a:latin typeface="Tahoma" panose="020B0604030504040204" pitchFamily="34" charset="0"/>
                <a:cs typeface="Tahoma" panose="020B0604030504040204" pitchFamily="34" charset="0"/>
              </a:rPr>
              <a:t>Strefa po nowemu</a:t>
            </a:r>
          </a:p>
        </p:txBody>
      </p:sp>
      <p:pic>
        <p:nvPicPr>
          <p:cNvPr id="10243" name="Picture 2" descr="Znalezione obrazy dla zapytania wykres">
            <a:extLst>
              <a:ext uri="{FF2B5EF4-FFF2-40B4-BE49-F238E27FC236}">
                <a16:creationId xmlns:a16="http://schemas.microsoft.com/office/drawing/2014/main" xmlns="" id="{073F6CA6-17C3-49C0-97D1-B48AB0C41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31" y="2954834"/>
            <a:ext cx="11158538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5ACB4B04-EAFF-4661-BE18-8676DEA22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21" y="1547026"/>
            <a:ext cx="9077325" cy="4619625"/>
          </a:xfrm>
          <a:prstGeom prst="rect">
            <a:avLst/>
          </a:prstGeom>
        </p:spPr>
      </p:pic>
      <p:sp>
        <p:nvSpPr>
          <p:cNvPr id="6" name="pole tekstowe 3">
            <a:extLst>
              <a:ext uri="{FF2B5EF4-FFF2-40B4-BE49-F238E27FC236}">
                <a16:creationId xmlns:a16="http://schemas.microsoft.com/office/drawing/2014/main" xmlns="" id="{1C16451A-D893-4399-BC6E-53195F443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1475" y="4913221"/>
            <a:ext cx="2746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l-P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pl-PL" altLang="pl-PL"/>
              <a:t>Jedna z największych stref w Polsce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xmlns="" id="{A6E46411-70DF-4E00-B31D-B417BF046F21}"/>
              </a:ext>
            </a:extLst>
          </p:cNvPr>
          <p:cNvSpPr/>
          <p:nvPr/>
        </p:nvSpPr>
        <p:spPr>
          <a:xfrm>
            <a:off x="5808977" y="3119066"/>
            <a:ext cx="1136341" cy="17133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028D2ECB-4149-4532-B1B8-1F3F1844D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1242877"/>
            <a:ext cx="4655890" cy="5371843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98FE591F-DA76-430D-AB4F-9BFEE58EB344}"/>
              </a:ext>
            </a:extLst>
          </p:cNvPr>
          <p:cNvSpPr txBox="1"/>
          <p:nvPr/>
        </p:nvSpPr>
        <p:spPr>
          <a:xfrm>
            <a:off x="5528344" y="1434517"/>
            <a:ext cx="3414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Nowy obszar oddziaływania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EB01E44E-A49E-486A-B6C1-D7A1E00A3106}"/>
              </a:ext>
            </a:extLst>
          </p:cNvPr>
          <p:cNvSpPr txBox="1"/>
          <p:nvPr/>
        </p:nvSpPr>
        <p:spPr>
          <a:xfrm>
            <a:off x="5528344" y="1913295"/>
            <a:ext cx="62700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Zgodnie z §1 pkt. 3 Rozporządzenia Ministra Przedsiębiorczości i Technologii z dnia 29 sierpnia 2018 r. w sprawie ustalenia obszarów i przypisania ich zarządzającym obszar obejmujący powiaty: czarnkowsko-trzcianecki, chodzieski, choszczeński, goleniowski, gorzowski, grodziski (woj. wielkopolskie), gryficki, gryfiński, gnieźnieński, kamieński, kościański, krośnieński (woj. lubuskie), łobeski, międzychodzki, międzyrzecki, myśliborski, nowosolski, nowotomyski, obornicki, pilski, policki, poznański, pyrzycki, słubicki, stargardzki, strzelecko-drezdenecki, sulęciński, szamotulski, świebodziński, wągrowiecki, wolsztyński, wschowski, zielonogórski, żagański, żarski oraz miasta na prawach powiatu: Gorzów Wielkopolski, Poznań, Szczecin, Świnoujście, Zielona Góra pozostaje we właściwości zarządzającego Kostrzyńsko-Słubicką Specjalną Strefą Ekonomiczną; </a:t>
            </a:r>
          </a:p>
        </p:txBody>
      </p:sp>
    </p:spTree>
    <p:extLst>
      <p:ext uri="{BB962C8B-B14F-4D97-AF65-F5344CB8AC3E}">
        <p14:creationId xmlns:p14="http://schemas.microsoft.com/office/powerpoint/2010/main" val="2967168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ole tekstowe 1">
            <a:extLst>
              <a:ext uri="{FF2B5EF4-FFF2-40B4-BE49-F238E27FC236}">
                <a16:creationId xmlns:a16="http://schemas.microsoft.com/office/drawing/2014/main" xmlns="" id="{AB8EB29E-2DF3-4500-9D68-6E26F0F59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1598613"/>
            <a:ext cx="9899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ilościowe - § 4 pkt 2 Rozporządzenia Rady Ministrów w sprawie pomocy publicznej udzielanej przedsiębiorcom w obszarach</a:t>
            </a:r>
          </a:p>
        </p:txBody>
      </p:sp>
      <p:sp>
        <p:nvSpPr>
          <p:cNvPr id="19459" name="pole tekstowe 2">
            <a:extLst>
              <a:ext uri="{FF2B5EF4-FFF2-40B4-BE49-F238E27FC236}">
                <a16:creationId xmlns:a16="http://schemas.microsoft.com/office/drawing/2014/main" xmlns="" id="{32C6A28B-B34C-4AE3-B554-3BEF04929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00" y="2566988"/>
            <a:ext cx="1001395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≤ 60% przeciętnej krajowej – co najmniej 100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60% lecz nie &gt; od przeciętnej krajowej – co najmniej 80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od przeciętnej krajowej &lt; od 130% średniej krajowej – co najmniej 60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od 130% średniej krajowej  &lt; </a:t>
            </a:r>
            <a:r>
              <a:rPr lang="pl-PL" altLang="pl-PL"/>
              <a:t>od 160% średniej </a:t>
            </a:r>
            <a:r>
              <a:rPr lang="pl-PL" altLang="pl-PL" dirty="0"/>
              <a:t>krajowej – co najmniej 40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</a:t>
            </a:r>
            <a:r>
              <a:rPr lang="pl-PL" altLang="pl-PL"/>
              <a:t>od 160% średniej </a:t>
            </a:r>
            <a:r>
              <a:rPr lang="pl-PL" altLang="pl-PL" dirty="0"/>
              <a:t>krajowej  &lt; od 200% średniej krajowej – co najmniej 20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od 200% średniej krajowej  &lt; od 250% średniej krajowej – co najmniej 15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r>
              <a:rPr lang="pl-PL" altLang="pl-PL" dirty="0"/>
              <a:t>stopa bezrobocia &gt; od 250% średniej krajowej oraz miastach tracących funkcje społeczno-gospodarcze – co najmniej 10 mln zł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8D2DB0BE-057E-41DF-8AFB-F31929C0C5BE}"/>
              </a:ext>
            </a:extLst>
          </p:cNvPr>
          <p:cNvSpPr txBox="1"/>
          <p:nvPr/>
        </p:nvSpPr>
        <p:spPr>
          <a:xfrm>
            <a:off x="1085850" y="4875213"/>
            <a:ext cx="336232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latin typeface="+mn-lt"/>
              </a:rPr>
              <a:t>Obniżenia: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dirty="0">
                <a:latin typeface="+mn-lt"/>
              </a:rPr>
              <a:t>B&amp;R i BPO – 95%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dirty="0">
                <a:latin typeface="+mn-lt"/>
              </a:rPr>
              <a:t>Mikroprzedsiębiorcy – 98%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dirty="0">
                <a:latin typeface="+mn-lt"/>
              </a:rPr>
              <a:t>Mali przedsiębiorcy – 95%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pl-PL" dirty="0">
                <a:latin typeface="+mn-lt"/>
              </a:rPr>
              <a:t>Średni przedsiębiorcy – 80%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7D89F59C-747A-4E54-95A7-4A1752772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4820" cy="4351338"/>
          </a:xfrm>
        </p:spPr>
        <p:txBody>
          <a:bodyPr/>
          <a:lstStyle/>
          <a:p>
            <a:r>
              <a:rPr lang="pl-PL" sz="1400" b="1" dirty="0"/>
              <a:t>Koszty kwalifikowane nowej inwestycji, które jest obowiązany ponieść przedsiębiorca, obniża się o 95%:</a:t>
            </a:r>
          </a:p>
          <a:p>
            <a:r>
              <a:rPr lang="pl-PL" sz="1400" dirty="0"/>
              <a:t>a) w przypadku nowej inwestycji z zakresu następujących usług:</a:t>
            </a:r>
          </a:p>
          <a:p>
            <a:pPr marL="0" indent="0">
              <a:buNone/>
            </a:pPr>
            <a:r>
              <a:rPr lang="pl-PL" sz="1400" dirty="0"/>
              <a:t>– związanych z wydawaniem pozostałego oprogramowania określonych w klasie 58.29 PKWiU, z wyłączeniem</a:t>
            </a:r>
          </a:p>
          <a:p>
            <a:r>
              <a:rPr lang="pl-PL" sz="1400" dirty="0"/>
              <a:t>usług licencyjnych związanych z nabywaniem praw do korzystania z programów komputerowych określonych w kategorii 58.29.5 PKWiU,</a:t>
            </a:r>
          </a:p>
          <a:p>
            <a:pPr marL="0" indent="0">
              <a:buNone/>
            </a:pPr>
            <a:r>
              <a:rPr lang="pl-PL" sz="1400" dirty="0"/>
              <a:t>– związanych z oprogramowaniem i doradztwem w zakresie informatyki i usług powiązanych, określonych</a:t>
            </a:r>
          </a:p>
          <a:p>
            <a:r>
              <a:rPr lang="pl-PL" sz="1400" dirty="0"/>
              <a:t>w dziale 62 PKWiU, z wyłączeniem oryginałów oprogramowania komputerowego określonych w kategorii 62.01.2 PKWiU,</a:t>
            </a:r>
          </a:p>
          <a:p>
            <a:pPr marL="0" indent="0">
              <a:buNone/>
            </a:pPr>
            <a:r>
              <a:rPr lang="pl-PL" sz="1400" dirty="0"/>
              <a:t>– przetwarzania danych, zarządzania stronami internetowymi (hosting) oraz pozostałych usług związanych z zapewnieniem</a:t>
            </a:r>
          </a:p>
          <a:p>
            <a:r>
              <a:rPr lang="pl-PL" sz="1400" dirty="0"/>
              <a:t>infrastruktury dla technologii informatycznych i komputerowych, określonych w kategorii 63.11.1 PKWiU,</a:t>
            </a:r>
          </a:p>
          <a:p>
            <a:pPr marL="0" indent="0">
              <a:buNone/>
            </a:pPr>
            <a:r>
              <a:rPr lang="pl-PL" sz="1400" dirty="0"/>
              <a:t>– w zakresie audytu finansowego określonych w kategorii 69.20.1 PKWiU,</a:t>
            </a:r>
          </a:p>
          <a:p>
            <a:pPr marL="0" indent="0">
              <a:buNone/>
            </a:pPr>
            <a:endParaRPr lang="pl-PL" sz="1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E3F98BD7-7F51-455B-9C54-C30B965D61C3}"/>
              </a:ext>
            </a:extLst>
          </p:cNvPr>
          <p:cNvSpPr txBox="1"/>
          <p:nvPr/>
        </p:nvSpPr>
        <p:spPr>
          <a:xfrm>
            <a:off x="6233020" y="1825625"/>
            <a:ext cx="505017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– rachunkowo-księgowych określonych w kategorii 69.20.2 PKWiU,</a:t>
            </a:r>
          </a:p>
          <a:p>
            <a:r>
              <a:rPr lang="pl-PL" sz="1400" dirty="0"/>
              <a:t>– w zakresie firm centralnych (</a:t>
            </a:r>
            <a:r>
              <a:rPr lang="pl-PL" sz="1400" dirty="0" err="1"/>
              <a:t>head</a:t>
            </a:r>
            <a:r>
              <a:rPr lang="pl-PL" sz="1400" dirty="0"/>
              <a:t> </a:t>
            </a:r>
            <a:r>
              <a:rPr lang="pl-PL" sz="1400" dirty="0" err="1"/>
              <a:t>offices</a:t>
            </a:r>
            <a:r>
              <a:rPr lang="pl-PL" sz="1400" dirty="0"/>
              <a:t>) i doradztwa związanych z zarządzaniem, określonych w dziale 70 PKWiU,</a:t>
            </a:r>
          </a:p>
          <a:p>
            <a:r>
              <a:rPr lang="pl-PL" sz="1400" dirty="0"/>
              <a:t>– architektonicznych i inżynierskich oraz w zakresie badań i analiz technicznych, określonych w dziale 71 PKWiU,</a:t>
            </a:r>
          </a:p>
          <a:p>
            <a:r>
              <a:rPr lang="pl-PL" sz="1400" dirty="0"/>
              <a:t>– w zakresie badań naukowych i prac rozwojowych, określonych w dziale 72 PKWiU,</a:t>
            </a:r>
          </a:p>
          <a:p>
            <a:r>
              <a:rPr lang="pl-PL" sz="1400" dirty="0"/>
              <a:t>– w zakresie specjalistycznego projektowania określonych w grupie 74.1 PKWiU,</a:t>
            </a:r>
          </a:p>
          <a:p>
            <a:r>
              <a:rPr lang="pl-PL" sz="1400" dirty="0"/>
              <a:t>– doradztwa w sprawach środowiska określonych w podkategorii 74.90.13 PKWiU,</a:t>
            </a:r>
          </a:p>
          <a:p>
            <a:r>
              <a:rPr lang="pl-PL" sz="1400" dirty="0"/>
              <a:t>– centrów telefonicznych (</a:t>
            </a:r>
            <a:r>
              <a:rPr lang="pl-PL" sz="1400" dirty="0" err="1"/>
              <a:t>call</a:t>
            </a:r>
            <a:r>
              <a:rPr lang="pl-PL" sz="1400" dirty="0"/>
              <a:t> </a:t>
            </a:r>
            <a:r>
              <a:rPr lang="pl-PL" sz="1400" dirty="0" err="1"/>
              <a:t>center</a:t>
            </a:r>
            <a:r>
              <a:rPr lang="pl-PL" sz="1400" dirty="0"/>
              <a:t>) określonych w grupie 82.2 PKWiU lub</a:t>
            </a:r>
          </a:p>
          <a:p>
            <a:r>
              <a:rPr lang="pl-PL" sz="1400" dirty="0"/>
              <a:t>– naprawy i konserwacji komputerów i sprzętu komunikacyjnego, określonych w grupie 95.1 PKWiU</a:t>
            </a:r>
          </a:p>
          <a:p>
            <a:r>
              <a:rPr lang="pl-PL" sz="1400" dirty="0"/>
              <a:t>– zwanych dalej </a:t>
            </a:r>
            <a:r>
              <a:rPr lang="pl-PL" sz="1400" b="1" dirty="0"/>
              <a:t>„nowoczesnymi usługami dla biznesu”.</a:t>
            </a:r>
          </a:p>
        </p:txBody>
      </p:sp>
    </p:spTree>
    <p:extLst>
      <p:ext uri="{BB962C8B-B14F-4D97-AF65-F5344CB8AC3E}">
        <p14:creationId xmlns:p14="http://schemas.microsoft.com/office/powerpoint/2010/main" val="3692680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0F7C086-CB20-41C2-BBD4-2E8A57937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6197" y="1255296"/>
            <a:ext cx="8306363" cy="5186143"/>
          </a:xfrm>
          <a:prstGeom prst="rect">
            <a:avLst/>
          </a:prstGeom>
        </p:spPr>
      </p:pic>
      <p:pic>
        <p:nvPicPr>
          <p:cNvPr id="7" name="Picture 4" descr="Lubusz in Poland (+rivers).svg">
            <a:extLst>
              <a:ext uri="{FF2B5EF4-FFF2-40B4-BE49-F238E27FC236}">
                <a16:creationId xmlns:a16="http://schemas.microsoft.com/office/drawing/2014/main" xmlns="" id="{9AFAEF42-3A8E-4674-834E-56348F604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1265" y="3627120"/>
            <a:ext cx="3048175" cy="29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118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6089DDF-FA90-4D73-8433-06B36B16C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00" y="1356798"/>
            <a:ext cx="9570720" cy="5067371"/>
          </a:xfrm>
          <a:prstGeom prst="rect">
            <a:avLst/>
          </a:prstGeom>
        </p:spPr>
      </p:pic>
      <p:pic>
        <p:nvPicPr>
          <p:cNvPr id="7" name="Picture 8" descr="Greater Poland in Poland (+rivers).svg">
            <a:extLst>
              <a:ext uri="{FF2B5EF4-FFF2-40B4-BE49-F238E27FC236}">
                <a16:creationId xmlns:a16="http://schemas.microsoft.com/office/drawing/2014/main" xmlns="" id="{CAE6CEE7-BF1F-4C63-A59C-B8E5CFC40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486" y="2859776"/>
            <a:ext cx="3702834" cy="359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571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E4614094-1E9B-4A7E-BF0C-DB25C071B2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1186222"/>
            <a:ext cx="9338338" cy="5377137"/>
          </a:xfrm>
          <a:prstGeom prst="rect">
            <a:avLst/>
          </a:prstGeom>
        </p:spPr>
      </p:pic>
      <p:pic>
        <p:nvPicPr>
          <p:cNvPr id="7" name="Picture 6" descr="Plik:West Pomeranian in Poland (+rivers).svg">
            <a:extLst>
              <a:ext uri="{FF2B5EF4-FFF2-40B4-BE49-F238E27FC236}">
                <a16:creationId xmlns:a16="http://schemas.microsoft.com/office/drawing/2014/main" xmlns="" id="{68F9C0BC-7017-489A-922E-EC3BEE086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1280" y="3566160"/>
            <a:ext cx="2995926" cy="291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2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AF7FE7AD-39E0-426C-BA0B-BBD8F4629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786"/>
            <a:ext cx="10515600" cy="3786610"/>
          </a:xfrm>
        </p:spPr>
        <p:txBody>
          <a:bodyPr/>
          <a:lstStyle/>
          <a:p>
            <a:pPr marL="0" indent="0">
              <a:buNone/>
            </a:pPr>
            <a:r>
              <a:rPr lang="pl-PL" sz="2000" b="1" dirty="0"/>
              <a:t>Tabela nr 3. Rozporządzenia w sprawie pomocy publicznej udzielanej niektórym przedsiębiorcom na realizację nowych inwestycji:</a:t>
            </a:r>
          </a:p>
          <a:p>
            <a:pPr marL="0" indent="0">
              <a:buNone/>
            </a:pPr>
            <a:r>
              <a:rPr lang="pl-PL" b="1" dirty="0"/>
              <a:t>MIASTA ŚREDNIE TRACĄCE FUNKCJE SPOŁECZNO-GOSPODARCZE</a:t>
            </a:r>
          </a:p>
          <a:p>
            <a:pPr marL="0" indent="0">
              <a:buNone/>
            </a:pPr>
            <a:r>
              <a:rPr lang="pl-PL" b="1" i="1" dirty="0"/>
              <a:t>Lubuskie</a:t>
            </a:r>
          </a:p>
          <a:p>
            <a:r>
              <a:rPr lang="pl-PL" dirty="0">
                <a:solidFill>
                  <a:srgbClr val="FF0000"/>
                </a:solidFill>
              </a:rPr>
              <a:t>Międzyrzecz </a:t>
            </a:r>
          </a:p>
          <a:p>
            <a:r>
              <a:rPr lang="pl-PL" dirty="0">
                <a:solidFill>
                  <a:srgbClr val="FF0000"/>
                </a:solidFill>
              </a:rPr>
              <a:t>Nowa Sól</a:t>
            </a:r>
          </a:p>
          <a:p>
            <a:r>
              <a:rPr lang="pl-PL" dirty="0">
                <a:solidFill>
                  <a:srgbClr val="FF0000"/>
                </a:solidFill>
              </a:rPr>
              <a:t>Żagań</a:t>
            </a:r>
          </a:p>
          <a:p>
            <a:r>
              <a:rPr lang="pl-PL" dirty="0">
                <a:solidFill>
                  <a:srgbClr val="FF0000"/>
                </a:solidFill>
              </a:rPr>
              <a:t>Żary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2A2AFB83-FB2A-45BD-83EC-AB9CC16E7AB6}"/>
              </a:ext>
            </a:extLst>
          </p:cNvPr>
          <p:cNvSpPr txBox="1"/>
          <p:nvPr/>
        </p:nvSpPr>
        <p:spPr>
          <a:xfrm>
            <a:off x="6260984" y="3706049"/>
            <a:ext cx="48040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 mieście średnim tracącym funkcje społeczno-gospodarcze,</a:t>
            </a:r>
          </a:p>
          <a:p>
            <a:r>
              <a:rPr lang="pl-PL" dirty="0"/>
              <a:t>o którym mowa w tabeli nr 3 w załączniku nr 1 do rozporządzenia, </a:t>
            </a:r>
            <a:r>
              <a:rPr lang="pl-PL" u="sng" dirty="0"/>
              <a:t>oraz w gminie graniczącej z takim miastem</a:t>
            </a:r>
            <a:r>
              <a:rPr lang="pl-PL" dirty="0"/>
              <a:t>, przedsiębiorca</a:t>
            </a:r>
          </a:p>
          <a:p>
            <a:r>
              <a:rPr lang="pl-PL" dirty="0"/>
              <a:t>zobowiąże się do poniesienia kosztów kwalifikowanych inwestycji w wysokości co najmniej 10 mln zł.</a:t>
            </a:r>
          </a:p>
        </p:txBody>
      </p:sp>
    </p:spTree>
    <p:extLst>
      <p:ext uri="{BB962C8B-B14F-4D97-AF65-F5344CB8AC3E}">
        <p14:creationId xmlns:p14="http://schemas.microsoft.com/office/powerpoint/2010/main" val="2163515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70014866-5B18-4B18-8B77-D8D39A6269E2}"/>
              </a:ext>
            </a:extLst>
          </p:cNvPr>
          <p:cNvSpPr txBox="1"/>
          <p:nvPr/>
        </p:nvSpPr>
        <p:spPr>
          <a:xfrm>
            <a:off x="5534205" y="3200195"/>
            <a:ext cx="6599072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300" dirty="0"/>
              <a:t>Do kosztów kwalifikujących się do objęcia wsparciem zalicza się koszty będące:</a:t>
            </a:r>
          </a:p>
          <a:p>
            <a:pPr algn="just"/>
            <a:r>
              <a:rPr lang="pl-PL" sz="1300" b="1" dirty="0"/>
              <a:t>1) </a:t>
            </a:r>
            <a:r>
              <a:rPr lang="pl-PL" sz="1300" dirty="0"/>
              <a:t>kosztem związanym z nabyciem gruntów lub prawa ich użytkowania wieczystego, </a:t>
            </a:r>
          </a:p>
          <a:p>
            <a:pPr algn="just"/>
            <a:r>
              <a:rPr lang="pl-PL" sz="1300" b="1" dirty="0"/>
              <a:t>2) </a:t>
            </a:r>
            <a:r>
              <a:rPr lang="pl-PL" sz="1300" dirty="0"/>
              <a:t>ceną nabycia albo kosztem wytworzenia we własnym zakresie środków trwałych, pod warunkiem zaliczenia ich, zgodnie z odrębnymi przepisami, do składników majątku podatnika i zaliczenia ich do ewidencji środków trwałych oraz wartości niematerialnych i prawnych, </a:t>
            </a:r>
          </a:p>
          <a:p>
            <a:pPr algn="just"/>
            <a:r>
              <a:rPr lang="pl-PL" sz="1300" b="1" dirty="0"/>
              <a:t>3) </a:t>
            </a:r>
            <a:r>
              <a:rPr lang="pl-PL" sz="1300" dirty="0"/>
              <a:t>kosztem rozbudowy lub modernizacji istniejących środków trwałych,</a:t>
            </a:r>
          </a:p>
          <a:p>
            <a:pPr algn="just"/>
            <a:r>
              <a:rPr lang="pl-PL" sz="1300" b="1" dirty="0"/>
              <a:t>4) </a:t>
            </a:r>
            <a:r>
              <a:rPr lang="pl-PL" sz="1300" dirty="0"/>
              <a:t>ceną nabycia wartości niematerialnych i prawnych związanych z transferem technologii przez nabycie praw patentowych, licencji, know-how i nieopatentowanej wiedzy technicznej,</a:t>
            </a:r>
          </a:p>
          <a:p>
            <a:pPr algn="just"/>
            <a:r>
              <a:rPr lang="pl-PL" sz="1300" b="1" dirty="0"/>
              <a:t>5) </a:t>
            </a:r>
            <a:r>
              <a:rPr lang="pl-PL" sz="1300" dirty="0"/>
              <a:t>kosztem związanym z najmem lub dzierżawą gruntów, budynków i budowli – pod warunkiem że okres najmu lub dzierżawy trwa co najmniej 5 lat, a w MŚP – co najmniej 3 lata, licząc od przewidywanego terminu zakończenia nowej inwestycji, </a:t>
            </a:r>
          </a:p>
          <a:p>
            <a:pPr algn="just"/>
            <a:r>
              <a:rPr lang="pl-PL" sz="1300" b="1" dirty="0"/>
              <a:t>6) </a:t>
            </a:r>
            <a:r>
              <a:rPr lang="pl-PL" sz="1300" dirty="0"/>
              <a:t>ceną nabycia aktywów innych niż grunty, budynki i budowle objęte najmem lub dzierżawą, w przypadku gdy najem lub dzierżawa ma postać leasingu finansowego oraz obejmuje zobowiązanie  do nabycia aktywów z dniem upływu okresu najmu lub dzierżawy  </a:t>
            </a:r>
          </a:p>
          <a:p>
            <a:pPr algn="just"/>
            <a:r>
              <a:rPr lang="pl-PL" sz="1300" b="1" dirty="0"/>
              <a:t>Lub</a:t>
            </a:r>
          </a:p>
          <a:p>
            <a:pPr algn="just"/>
            <a:r>
              <a:rPr lang="pl-PL" sz="1300" dirty="0"/>
              <a:t>dwuletnie koszty pracy ponoszone w okresie ważności decyzji o wsparciu.</a:t>
            </a:r>
          </a:p>
          <a:p>
            <a:pPr algn="just"/>
            <a:endParaRPr lang="pl-PL" sz="13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8CA78F2-127B-4766-BD8E-FC3790585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205" y="1153005"/>
            <a:ext cx="4570296" cy="204719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200150"/>
            <a:ext cx="3939540" cy="517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15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731191A9-BAE5-4EC4-9533-B2B7AFEEAC76}"/>
              </a:ext>
            </a:extLst>
          </p:cNvPr>
          <p:cNvSpPr txBox="1"/>
          <p:nvPr/>
        </p:nvSpPr>
        <p:spPr>
          <a:xfrm>
            <a:off x="6381635" y="1271710"/>
            <a:ext cx="3436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b="1" dirty="0" smtClean="0"/>
              <a:t>Krosno Odrzańskie</a:t>
            </a:r>
            <a:endParaRPr lang="pl-PL" sz="2800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DD854941-C2FD-430B-A1F3-8418C9451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743731"/>
              </p:ext>
            </p:extLst>
          </p:nvPr>
        </p:nvGraphicFramePr>
        <p:xfrm>
          <a:off x="5511161" y="2184164"/>
          <a:ext cx="6612388" cy="708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0837">
                  <a:extLst>
                    <a:ext uri="{9D8B030D-6E8A-4147-A177-3AD203B41FA5}">
                      <a16:colId xmlns:a16="http://schemas.microsoft.com/office/drawing/2014/main" xmlns="" val="485639365"/>
                    </a:ext>
                  </a:extLst>
                </a:gridCol>
                <a:gridCol w="1260837">
                  <a:extLst>
                    <a:ext uri="{9D8B030D-6E8A-4147-A177-3AD203B41FA5}">
                      <a16:colId xmlns:a16="http://schemas.microsoft.com/office/drawing/2014/main" xmlns="" val="3909560409"/>
                    </a:ext>
                  </a:extLst>
                </a:gridCol>
                <a:gridCol w="1260837">
                  <a:extLst>
                    <a:ext uri="{9D8B030D-6E8A-4147-A177-3AD203B41FA5}">
                      <a16:colId xmlns:a16="http://schemas.microsoft.com/office/drawing/2014/main" xmlns="" val="398982225"/>
                    </a:ext>
                  </a:extLst>
                </a:gridCol>
                <a:gridCol w="1260837">
                  <a:extLst>
                    <a:ext uri="{9D8B030D-6E8A-4147-A177-3AD203B41FA5}">
                      <a16:colId xmlns:a16="http://schemas.microsoft.com/office/drawing/2014/main" xmlns="" val="742706540"/>
                    </a:ext>
                  </a:extLst>
                </a:gridCol>
                <a:gridCol w="1569040">
                  <a:extLst>
                    <a:ext uri="{9D8B030D-6E8A-4147-A177-3AD203B41FA5}">
                      <a16:colId xmlns:a16="http://schemas.microsoft.com/office/drawing/2014/main" xmlns="" val="2615047046"/>
                    </a:ext>
                  </a:extLst>
                </a:gridCol>
              </a:tblGrid>
              <a:tr h="236220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400" u="none" strike="noStrike" dirty="0">
                          <a:effectLst/>
                        </a:rPr>
                        <a:t>Wymagane nakłady inwestycyjne w mln PLN: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>
                          <a:effectLst/>
                        </a:rPr>
                        <a:t> </a:t>
                      </a:r>
                      <a:endParaRPr lang="pl-PL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964406116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duże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średnie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małe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mikro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B+R, BPO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176645008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2</a:t>
                      </a:r>
                      <a:r>
                        <a:rPr lang="pl-PL" sz="1400" u="none" strike="noStrike" dirty="0" smtClean="0">
                          <a:effectLst/>
                        </a:rPr>
                        <a:t>0 </a:t>
                      </a:r>
                      <a:r>
                        <a:rPr lang="pl-PL" sz="1400" u="none" strike="noStrike" dirty="0">
                          <a:effectLst/>
                        </a:rPr>
                        <a:t>mln PLN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4</a:t>
                      </a:r>
                      <a:r>
                        <a:rPr lang="pl-PL" sz="1400" u="none" strike="noStrike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>
                          <a:effectLst/>
                        </a:rPr>
                        <a:t>mln PLN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</a:t>
                      </a:r>
                      <a:r>
                        <a:rPr lang="pl-PL" sz="1400" u="none" strike="noStrike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>
                          <a:effectLst/>
                        </a:rPr>
                        <a:t>mln PLN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 smtClean="0">
                          <a:effectLst/>
                        </a:rPr>
                        <a:t>0,4 </a:t>
                      </a:r>
                      <a:r>
                        <a:rPr lang="pl-PL" sz="1400" u="none" strike="noStrike" dirty="0">
                          <a:effectLst/>
                        </a:rPr>
                        <a:t>mln PLN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u="none" strike="noStrike" dirty="0">
                          <a:effectLst/>
                        </a:rPr>
                        <a:t>1</a:t>
                      </a:r>
                      <a:r>
                        <a:rPr lang="pl-PL" sz="1400" u="none" strike="noStrike" dirty="0" smtClean="0">
                          <a:effectLst/>
                        </a:rPr>
                        <a:t> </a:t>
                      </a:r>
                      <a:r>
                        <a:rPr lang="pl-PL" sz="1400" u="none" strike="noStrike" dirty="0">
                          <a:effectLst/>
                        </a:rPr>
                        <a:t>mln PLN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2750600178"/>
                  </a:ext>
                </a:extLst>
              </a:tr>
            </a:tbl>
          </a:graphicData>
        </a:graphic>
      </p:graphicFrame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17531810-083D-408D-A522-F9694FE49FD8}"/>
              </a:ext>
            </a:extLst>
          </p:cNvPr>
          <p:cNvSpPr/>
          <p:nvPr/>
        </p:nvSpPr>
        <p:spPr>
          <a:xfrm>
            <a:off x="5427271" y="3512890"/>
            <a:ext cx="66123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pl-PL" dirty="0"/>
              <a:t>Decyzja o wsparciu wydawana jest na 12 lat</a:t>
            </a:r>
            <a:endParaRPr lang="en-US" dirty="0"/>
          </a:p>
          <a:p>
            <a:pPr marL="342900" indent="-342900" algn="just">
              <a:buAutoNum type="arabicPeriod"/>
            </a:pPr>
            <a:endParaRPr lang="en-US" dirty="0"/>
          </a:p>
          <a:p>
            <a:pPr marL="342900" indent="-342900" algn="just">
              <a:buAutoNum type="arabicPeriod"/>
            </a:pPr>
            <a:r>
              <a:rPr lang="pl-PL" dirty="0"/>
              <a:t>Uzyskanie decyzji możliwe jest po spełnieniu kryteriów ilościowych oraz jakościowych.</a:t>
            </a:r>
          </a:p>
          <a:p>
            <a:pPr marL="342900" indent="-342900" algn="just">
              <a:buAutoNum type="arabicPeriod"/>
            </a:pPr>
            <a:endParaRPr lang="en-US" dirty="0"/>
          </a:p>
          <a:p>
            <a:pPr marL="342900" indent="-342900" algn="just">
              <a:buAutoNum type="arabicPeriod"/>
            </a:pPr>
            <a:r>
              <a:rPr lang="pl-PL" dirty="0"/>
              <a:t>Nakłady inwestycyjne, zatrudnienie oraz kryteria jakościowe zostaną wpisane do decyzji administracyjnej – decyzji o wsparciu.</a:t>
            </a:r>
          </a:p>
          <a:p>
            <a:pPr marL="342900" indent="-342900" algn="just">
              <a:buAutoNum type="arabicPeriod"/>
            </a:pPr>
            <a:endParaRPr lang="pl-PL" dirty="0"/>
          </a:p>
          <a:p>
            <a:pPr marL="342900" indent="-342900" algn="just">
              <a:buAutoNum type="arabicPeriod"/>
            </a:pPr>
            <a:r>
              <a:rPr lang="pl-PL" dirty="0"/>
              <a:t>Decyzja o wsparciu uprawnia do zwolnienia z podatku dochodowego (CIT/PIT)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22E2EABE-9EFD-4AAE-A11B-50267E3FD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02" y="2079020"/>
            <a:ext cx="4585616" cy="338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80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7385FDA-76E8-4B42-A8D1-B57CBCE500BD}"/>
              </a:ext>
            </a:extLst>
          </p:cNvPr>
          <p:cNvSpPr/>
          <p:nvPr/>
        </p:nvSpPr>
        <p:spPr>
          <a:xfrm>
            <a:off x="260059" y="1320800"/>
            <a:ext cx="1182847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700" b="1" dirty="0"/>
              <a:t>Decyzja o wsparciu </a:t>
            </a:r>
            <a:r>
              <a:rPr lang="pl-PL" sz="1700" b="1" dirty="0">
                <a:solidFill>
                  <a:srgbClr val="FF0000"/>
                </a:solidFill>
              </a:rPr>
              <a:t>nie jest </a:t>
            </a:r>
            <a:r>
              <a:rPr lang="pl-PL" sz="1700" b="1" dirty="0"/>
              <a:t>wydawana na prowadzenie działalności gospodarczej w zakresie:</a:t>
            </a:r>
          </a:p>
          <a:p>
            <a:endParaRPr lang="pl-PL" sz="1700" b="1" dirty="0"/>
          </a:p>
          <a:p>
            <a:pPr algn="just"/>
            <a:r>
              <a:rPr lang="pl-PL" sz="1700" b="1" dirty="0"/>
              <a:t>1) </a:t>
            </a:r>
            <a:r>
              <a:rPr lang="pl-PL" sz="1700" dirty="0"/>
              <a:t>wytwarzania materiałów wybuchowych, wytwarzania wyrobów tytoniowych, a także wyrobu, rozlewu i przetwarzania napojów alkoholowych oraz spirytusu przeznaczonego na cele inne niż produkcja biokomponentów;</a:t>
            </a:r>
          </a:p>
          <a:p>
            <a:r>
              <a:rPr lang="pl-PL" sz="1700" b="1" dirty="0"/>
              <a:t>2) </a:t>
            </a:r>
            <a:r>
              <a:rPr lang="pl-PL" sz="1700" dirty="0"/>
              <a:t>prowadzenia ośrodków gier oraz punktów przyjmowania zakładów wzajemnych; </a:t>
            </a:r>
          </a:p>
          <a:p>
            <a:r>
              <a:rPr lang="pl-PL" sz="1700" b="1" dirty="0"/>
              <a:t>3) </a:t>
            </a:r>
            <a:r>
              <a:rPr lang="pl-PL" sz="1700" dirty="0"/>
              <a:t>usług instalowania, napraw, konserwacji i remontu maszyn i urządzeń wykorzystywanych do prowadzenia działalności gospodarczej na terenie realizacji nowej inwestycji realizowanej na podstawie decyzji o wsparciu;</a:t>
            </a:r>
          </a:p>
          <a:p>
            <a:r>
              <a:rPr lang="pl-PL" sz="1700" b="1" dirty="0"/>
              <a:t>4) </a:t>
            </a:r>
            <a:r>
              <a:rPr lang="pl-PL" sz="1700" dirty="0"/>
              <a:t>osadów ze ścieków kanalizacyjnych oraz usług związanych z odprowadzaniem i oczyszczaniem ścieków, określonych w sekcji E w dziale 37 PKWiU;</a:t>
            </a:r>
          </a:p>
          <a:p>
            <a:r>
              <a:rPr lang="pl-PL" sz="1700" b="1" dirty="0"/>
              <a:t>5) </a:t>
            </a:r>
            <a:r>
              <a:rPr lang="pl-PL" sz="1700" dirty="0"/>
              <a:t>odzysku surowców oraz usług związanych ze zbieraniem, przetwarzaniem i unieszkodliwianiem odpadów, określonych w sekcji E w dziale 38 PKWiU, z wyjątkiem:</a:t>
            </a:r>
          </a:p>
          <a:p>
            <a:r>
              <a:rPr lang="pl-PL" sz="1700" dirty="0"/>
              <a:t>a) odpadów innych niż niebezpieczne nadających się do recyklingu określonych w kategorii 38.11.5,</a:t>
            </a:r>
          </a:p>
          <a:p>
            <a:r>
              <a:rPr lang="pl-PL" sz="1700" dirty="0"/>
              <a:t>b) odpadów niebezpiecznych określonych w pozycjach: 38.12.22.0, 38.12.24.0, 38.12.25.0 oraz w podkategorii 38.12.27,</a:t>
            </a:r>
          </a:p>
          <a:p>
            <a:r>
              <a:rPr lang="pl-PL" sz="1700" dirty="0"/>
              <a:t>c) odpadów rozpuszczalników organicznych określonych w kategorii 38.21.3,</a:t>
            </a:r>
          </a:p>
          <a:p>
            <a:r>
              <a:rPr lang="pl-PL" sz="1700" dirty="0"/>
              <a:t>d) surowców wtórnych oraz usług w zakresie odzysku surowców, określonych w grupie 38.3;</a:t>
            </a:r>
          </a:p>
          <a:p>
            <a:r>
              <a:rPr lang="pl-PL" sz="1700" b="1" dirty="0"/>
              <a:t>6) </a:t>
            </a:r>
            <a:r>
              <a:rPr lang="pl-PL" sz="1700" dirty="0"/>
              <a:t>usług związanych z rekultywacją i pozostałych usług związanych z gospodarką odpadami, określonych w sekcji E dział 39 PKWiU;</a:t>
            </a:r>
          </a:p>
          <a:p>
            <a:r>
              <a:rPr lang="pl-PL" sz="1700" b="1" dirty="0"/>
              <a:t>7) </a:t>
            </a:r>
            <a:r>
              <a:rPr lang="pl-PL" sz="1700" dirty="0"/>
              <a:t>obiektów budowlanych i robót budowlanych, określonych w sekcji F PKWiU;</a:t>
            </a:r>
          </a:p>
          <a:p>
            <a:r>
              <a:rPr lang="pl-PL" sz="1700" b="1" dirty="0"/>
              <a:t>8) </a:t>
            </a:r>
            <a:r>
              <a:rPr lang="pl-PL" sz="1700" dirty="0"/>
              <a:t>handlu hurtowego i detalicznego, naprawy pojazdów samochodowych, włączając motocykle, oraz usług związanych z zakwaterowaniem i usług gastronomicznych, określonych w sekcjach G i </a:t>
            </a:r>
            <a:r>
              <a:rPr lang="pl-PL" sz="1700" dirty="0" err="1"/>
              <a:t>I</a:t>
            </a:r>
            <a:r>
              <a:rPr lang="pl-PL" sz="1700" dirty="0"/>
              <a:t> PKWiU;</a:t>
            </a:r>
          </a:p>
          <a:p>
            <a:r>
              <a:rPr lang="pl-PL" sz="1700" b="1" dirty="0"/>
              <a:t>9) </a:t>
            </a:r>
            <a:r>
              <a:rPr lang="pl-PL" sz="1700" dirty="0"/>
              <a:t>usług holowania w transporcie drogowym, określonych w sekcji H w podkategorii 52.21.25 PKWiU;</a:t>
            </a:r>
          </a:p>
          <a:p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989165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7385FDA-76E8-4B42-A8D1-B57CBCE500BD}"/>
              </a:ext>
            </a:extLst>
          </p:cNvPr>
          <p:cNvSpPr/>
          <p:nvPr/>
        </p:nvSpPr>
        <p:spPr>
          <a:xfrm>
            <a:off x="352338" y="1249959"/>
            <a:ext cx="11576807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700" b="1" dirty="0"/>
              <a:t>Decyzja o wsparciu </a:t>
            </a:r>
            <a:r>
              <a:rPr lang="pl-PL" sz="1700" b="1" dirty="0">
                <a:solidFill>
                  <a:srgbClr val="FF0000"/>
                </a:solidFill>
              </a:rPr>
              <a:t>nie jest </a:t>
            </a:r>
            <a:r>
              <a:rPr lang="pl-PL" sz="1700" b="1" dirty="0"/>
              <a:t>wydawana na prowadzenie działalności gospodarczej w zakresie:</a:t>
            </a:r>
          </a:p>
          <a:p>
            <a:endParaRPr lang="pl-PL" sz="1700" b="1" dirty="0"/>
          </a:p>
          <a:p>
            <a:r>
              <a:rPr lang="pl-PL" sz="1700" b="1" dirty="0"/>
              <a:t>10) </a:t>
            </a:r>
            <a:r>
              <a:rPr lang="pl-PL" sz="1700" dirty="0"/>
              <a:t>usług licencyjnych w zakresie informacji i komunikacji, określonych w sekcji J PKWiU, związanych z:</a:t>
            </a:r>
          </a:p>
          <a:p>
            <a:r>
              <a:rPr lang="pl-PL" sz="1700" dirty="0"/>
              <a:t>a) nabywaniem praw do książek, broszur, ulotek i map, określonych w kategorii 58.11.6,</a:t>
            </a:r>
          </a:p>
          <a:p>
            <a:r>
              <a:rPr lang="pl-PL" sz="1700" dirty="0"/>
              <a:t>b) nabywaniem praw do korzystania z wykazów i list, w szczególności adresowych i telefonicznych, określonych w kategorii 58.12.3,</a:t>
            </a:r>
          </a:p>
          <a:p>
            <a:r>
              <a:rPr lang="pl-PL" sz="1700" dirty="0"/>
              <a:t>c) nabywaniem praw do czasopism i pozostałych periodyków, określonych w kategorii 58.14.4,</a:t>
            </a:r>
          </a:p>
          <a:p>
            <a:r>
              <a:rPr lang="pl-PL" sz="1700" dirty="0"/>
              <a:t>d) nabywaniem praw do pozostałych wyrobów drukowanych określonych w kategorii 58.19.3,</a:t>
            </a:r>
          </a:p>
          <a:p>
            <a:r>
              <a:rPr lang="pl-PL" sz="1700" dirty="0"/>
              <a:t>e) nabywaniem praw do korzystania z gier komputerowych określonych w kategorii 58.21.4,</a:t>
            </a:r>
          </a:p>
          <a:p>
            <a:r>
              <a:rPr lang="pl-PL" sz="1700" dirty="0"/>
              <a:t>f) nabywaniem praw do korzystania z programów komputerowych określonych w kategorii 58.29.5;</a:t>
            </a:r>
          </a:p>
          <a:p>
            <a:r>
              <a:rPr lang="pl-PL" sz="1700" b="1" dirty="0"/>
              <a:t>11) </a:t>
            </a:r>
            <a:r>
              <a:rPr lang="pl-PL" sz="1700" dirty="0"/>
              <a:t>usług w zakresie informacji i komunikacji, określonych w sekcji J PKWiU, w zakresie:</a:t>
            </a:r>
          </a:p>
          <a:p>
            <a:r>
              <a:rPr lang="pl-PL" sz="1700" dirty="0"/>
              <a:t>a) pozostałych publikacji on-line określonych w kategorii 58.19.2,</a:t>
            </a:r>
          </a:p>
          <a:p>
            <a:r>
              <a:rPr lang="pl-PL" sz="1700" dirty="0"/>
              <a:t>b) produkcji filmów, nagrań wideo, programów telewizyjnych, nagrań dźwiękowych i muzycznych, określonych</a:t>
            </a:r>
          </a:p>
          <a:p>
            <a:r>
              <a:rPr lang="pl-PL" sz="1700" dirty="0"/>
              <a:t>w dziale 59, z wyjątkiem usług związanych z wydawaniem nagrań dźwiękowych i muzycznych, określonych</a:t>
            </a:r>
          </a:p>
          <a:p>
            <a:r>
              <a:rPr lang="pl-PL" sz="1700" dirty="0"/>
              <a:t>w kategorii 59.20.3,</a:t>
            </a:r>
          </a:p>
          <a:p>
            <a:r>
              <a:rPr lang="pl-PL" sz="1700" dirty="0"/>
              <a:t>c) nadawania programów ogólnodostępnych i abonamentowych, określonych w dziale 60,</a:t>
            </a:r>
          </a:p>
          <a:p>
            <a:r>
              <a:rPr lang="pl-PL" sz="1700" dirty="0"/>
              <a:t>d) pozostałych usług w zakresie informacji określonych w grupie 63.9;</a:t>
            </a:r>
          </a:p>
          <a:p>
            <a:r>
              <a:rPr lang="pl-PL" sz="1700" b="1" dirty="0"/>
              <a:t>12) </a:t>
            </a:r>
            <a:r>
              <a:rPr lang="pl-PL" sz="1700" dirty="0"/>
              <a:t>usług finansowych i ubezpieczeniowych oraz usług związanych z obsługą rynku nieruchomości, określonych w sekcjach K i L PKWiU;</a:t>
            </a:r>
          </a:p>
        </p:txBody>
      </p:sp>
    </p:spTree>
    <p:extLst>
      <p:ext uri="{BB962C8B-B14F-4D97-AF65-F5344CB8AC3E}">
        <p14:creationId xmlns:p14="http://schemas.microsoft.com/office/powerpoint/2010/main" val="2806910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7385FDA-76E8-4B42-A8D1-B57CBCE500BD}"/>
              </a:ext>
            </a:extLst>
          </p:cNvPr>
          <p:cNvSpPr/>
          <p:nvPr/>
        </p:nvSpPr>
        <p:spPr>
          <a:xfrm>
            <a:off x="352338" y="1249959"/>
            <a:ext cx="1157680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700" b="1" dirty="0"/>
              <a:t>Decyzja o wsparciu </a:t>
            </a:r>
            <a:r>
              <a:rPr lang="pl-PL" sz="1700" b="1" dirty="0">
                <a:solidFill>
                  <a:srgbClr val="FF0000"/>
                </a:solidFill>
              </a:rPr>
              <a:t>nie jest </a:t>
            </a:r>
            <a:r>
              <a:rPr lang="pl-PL" sz="1700" b="1" dirty="0"/>
              <a:t>wydawana na prowadzenie działalności gospodarczej w zakresie:</a:t>
            </a:r>
          </a:p>
          <a:p>
            <a:endParaRPr lang="pl-PL" sz="1700" b="1" dirty="0"/>
          </a:p>
          <a:p>
            <a:r>
              <a:rPr lang="pl-PL" sz="1700" b="1" dirty="0"/>
              <a:t>13) </a:t>
            </a:r>
            <a:r>
              <a:rPr lang="pl-PL" sz="1700" dirty="0"/>
              <a:t>usług profesjonalnych, naukowych i technicznych, określonych w sekcji M PKWiU, z wyjątkiem:</a:t>
            </a:r>
          </a:p>
          <a:p>
            <a:r>
              <a:rPr lang="pl-PL" sz="1700" dirty="0"/>
              <a:t>a) usług w zakresie audytu finansowego określonych w kategorii 69.20.1,</a:t>
            </a:r>
          </a:p>
          <a:p>
            <a:r>
              <a:rPr lang="pl-PL" sz="1700" dirty="0"/>
              <a:t>b) usług rachunkowo-księgowych określonych w kategorii 69.20.2,</a:t>
            </a:r>
          </a:p>
          <a:p>
            <a:r>
              <a:rPr lang="pl-PL" sz="1700" dirty="0"/>
              <a:t>c) usług w zakresie firm centralnych (</a:t>
            </a:r>
            <a:r>
              <a:rPr lang="pl-PL" sz="1700" dirty="0" err="1"/>
              <a:t>head</a:t>
            </a:r>
            <a:r>
              <a:rPr lang="pl-PL" sz="1700" dirty="0"/>
              <a:t> </a:t>
            </a:r>
            <a:r>
              <a:rPr lang="pl-PL" sz="1700" dirty="0" err="1"/>
              <a:t>offices</a:t>
            </a:r>
            <a:r>
              <a:rPr lang="pl-PL" sz="1700" dirty="0"/>
              <a:t>) oraz usług doradztwa związanych z zarządzaniem, określonych w dziale 70,</a:t>
            </a:r>
          </a:p>
          <a:p>
            <a:r>
              <a:rPr lang="pl-PL" sz="1700" dirty="0"/>
              <a:t>d) usług architektonicznych i inżynierskich oraz usług w zakresie badań i analiz technicznych, określonych w dziale 71,</a:t>
            </a:r>
          </a:p>
          <a:p>
            <a:r>
              <a:rPr lang="pl-PL" sz="1700" dirty="0"/>
              <a:t>e) usług w zakresie badań naukowych i prac rozwojowych, określonych w dziale 72,</a:t>
            </a:r>
          </a:p>
          <a:p>
            <a:r>
              <a:rPr lang="pl-PL" sz="1700" dirty="0"/>
              <a:t>f) usług w zakresie specjalistycznego projektowania określonych w grupie 74.1,</a:t>
            </a:r>
          </a:p>
          <a:p>
            <a:r>
              <a:rPr lang="pl-PL" sz="1700" dirty="0"/>
              <a:t>g) usług doradztwa w sprawach środowiska określonych w podkategorii 74.90.13;</a:t>
            </a:r>
          </a:p>
          <a:p>
            <a:r>
              <a:rPr lang="pl-PL" sz="1700" b="1" dirty="0"/>
              <a:t>14) </a:t>
            </a:r>
            <a:r>
              <a:rPr lang="pl-PL" sz="1700" dirty="0"/>
              <a:t>usług administrowania i usług wspierających, określonych w sekcji N PKWiU, z wyjątkiem usług centrów telefonicznych (</a:t>
            </a:r>
            <a:r>
              <a:rPr lang="pl-PL" sz="1700" dirty="0" err="1"/>
              <a:t>call</a:t>
            </a:r>
            <a:r>
              <a:rPr lang="pl-PL" sz="1700" dirty="0"/>
              <a:t> </a:t>
            </a:r>
            <a:r>
              <a:rPr lang="pl-PL" sz="1700" dirty="0" err="1"/>
              <a:t>center</a:t>
            </a:r>
            <a:r>
              <a:rPr lang="pl-PL" sz="1700" dirty="0"/>
              <a:t>) określonych w grupie 82.2;</a:t>
            </a:r>
          </a:p>
          <a:p>
            <a:r>
              <a:rPr lang="pl-PL" sz="1700" b="1" dirty="0"/>
              <a:t>15) </a:t>
            </a:r>
            <a:r>
              <a:rPr lang="pl-PL" sz="1700" dirty="0"/>
              <a:t>usług administracji publicznej i obrony narodowej, usług w zakresie obowiązkowych zabezpieczeń społecznych, edukacji, opieki zdrowotnej i pomocy społecznej oraz usług kulturalnych, rozrywkowych, sportowych i rekreacyjnych, określonych w sekcjach O-R PKWiU;</a:t>
            </a:r>
          </a:p>
          <a:p>
            <a:r>
              <a:rPr lang="pl-PL" sz="1700" b="1" dirty="0"/>
              <a:t>16) </a:t>
            </a:r>
            <a:r>
              <a:rPr lang="pl-PL" sz="1700" dirty="0"/>
              <a:t>pozostałych usług określonych w sekcji S PKWiU, z wyjątkiem usług naprawy i konserwacji komputerów i sprzętu</a:t>
            </a:r>
          </a:p>
          <a:p>
            <a:r>
              <a:rPr lang="pl-PL" sz="1700" dirty="0"/>
              <a:t>komunikacyjnego, określonych w grupie 95.1 PKWiU;</a:t>
            </a:r>
          </a:p>
          <a:p>
            <a:r>
              <a:rPr lang="pl-PL" sz="1700" b="1" dirty="0"/>
              <a:t>17) </a:t>
            </a:r>
            <a:r>
              <a:rPr lang="pl-PL" sz="1700" dirty="0"/>
              <a:t>usług gospodarstw domowych i usług świadczonych przez organizacje międzynarodowe eksterytorialne, określonych</a:t>
            </a:r>
          </a:p>
          <a:p>
            <a:r>
              <a:rPr lang="pl-PL" sz="1700" dirty="0"/>
              <a:t>w sekcjach T i U PKWiU;</a:t>
            </a:r>
          </a:p>
          <a:p>
            <a:r>
              <a:rPr lang="pl-PL" sz="1700" b="1" dirty="0"/>
              <a:t>18) </a:t>
            </a:r>
            <a:r>
              <a:rPr lang="pl-PL" sz="1700" dirty="0"/>
              <a:t>działalności gospodarczej, na której prowadzenie jest wymagane posiadanie koncesji;</a:t>
            </a:r>
          </a:p>
        </p:txBody>
      </p:sp>
    </p:spTree>
    <p:extLst>
      <p:ext uri="{BB962C8B-B14F-4D97-AF65-F5344CB8AC3E}">
        <p14:creationId xmlns:p14="http://schemas.microsoft.com/office/powerpoint/2010/main" val="2464149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ole tekstowe 1">
            <a:extLst>
              <a:ext uri="{FF2B5EF4-FFF2-40B4-BE49-F238E27FC236}">
                <a16:creationId xmlns:a16="http://schemas.microsoft.com/office/drawing/2014/main" xmlns="" id="{147007B4-E8AC-4A64-86B4-80A02F79C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98" y="1474326"/>
            <a:ext cx="989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Wsparcie – jak to działa?</a:t>
            </a:r>
          </a:p>
        </p:txBody>
      </p:sp>
      <p:grpSp>
        <p:nvGrpSpPr>
          <p:cNvPr id="5" name="Group 169">
            <a:extLst>
              <a:ext uri="{FF2B5EF4-FFF2-40B4-BE49-F238E27FC236}">
                <a16:creationId xmlns:a16="http://schemas.microsoft.com/office/drawing/2014/main" xmlns="" id="{211FC152-AB24-44B5-B421-A9A3453353FE}"/>
              </a:ext>
            </a:extLst>
          </p:cNvPr>
          <p:cNvGrpSpPr/>
          <p:nvPr/>
        </p:nvGrpSpPr>
        <p:grpSpPr bwMode="gray">
          <a:xfrm>
            <a:off x="5347556" y="2088814"/>
            <a:ext cx="4406044" cy="4033690"/>
            <a:chOff x="60569" y="1747838"/>
            <a:chExt cx="4360619" cy="4124325"/>
          </a:xfrm>
          <a:solidFill>
            <a:schemeClr val="bg1">
              <a:lumMod val="85000"/>
            </a:schemeClr>
          </a:solidFill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xmlns="" id="{98016024-0AAA-4C74-80EF-F55B3F473B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770062" y="3538538"/>
              <a:ext cx="1128713" cy="1089025"/>
            </a:xfrm>
            <a:custGeom>
              <a:avLst/>
              <a:gdLst/>
              <a:ahLst/>
              <a:cxnLst>
                <a:cxn ang="0">
                  <a:pos x="311" y="628"/>
                </a:cxn>
                <a:cxn ang="0">
                  <a:pos x="270" y="604"/>
                </a:cxn>
                <a:cxn ang="0">
                  <a:pos x="240" y="577"/>
                </a:cxn>
                <a:cxn ang="0">
                  <a:pos x="191" y="589"/>
                </a:cxn>
                <a:cxn ang="0">
                  <a:pos x="141" y="577"/>
                </a:cxn>
                <a:cxn ang="0">
                  <a:pos x="116" y="577"/>
                </a:cxn>
                <a:cxn ang="0">
                  <a:pos x="81" y="557"/>
                </a:cxn>
                <a:cxn ang="0">
                  <a:pos x="34" y="549"/>
                </a:cxn>
                <a:cxn ang="0">
                  <a:pos x="27" y="509"/>
                </a:cxn>
                <a:cxn ang="0">
                  <a:pos x="10" y="504"/>
                </a:cxn>
                <a:cxn ang="0">
                  <a:pos x="5" y="469"/>
                </a:cxn>
                <a:cxn ang="0">
                  <a:pos x="39" y="432"/>
                </a:cxn>
                <a:cxn ang="0">
                  <a:pos x="77" y="420"/>
                </a:cxn>
                <a:cxn ang="0">
                  <a:pos x="82" y="358"/>
                </a:cxn>
                <a:cxn ang="0">
                  <a:pos x="77" y="328"/>
                </a:cxn>
                <a:cxn ang="0">
                  <a:pos x="92" y="290"/>
                </a:cxn>
                <a:cxn ang="0">
                  <a:pos x="102" y="261"/>
                </a:cxn>
                <a:cxn ang="0">
                  <a:pos x="119" y="240"/>
                </a:cxn>
                <a:cxn ang="0">
                  <a:pos x="171" y="246"/>
                </a:cxn>
                <a:cxn ang="0">
                  <a:pos x="184" y="201"/>
                </a:cxn>
                <a:cxn ang="0">
                  <a:pos x="179" y="164"/>
                </a:cxn>
                <a:cxn ang="0">
                  <a:pos x="206" y="148"/>
                </a:cxn>
                <a:cxn ang="0">
                  <a:pos x="241" y="124"/>
                </a:cxn>
                <a:cxn ang="0">
                  <a:pos x="241" y="89"/>
                </a:cxn>
                <a:cxn ang="0">
                  <a:pos x="281" y="69"/>
                </a:cxn>
                <a:cxn ang="0">
                  <a:pos x="268" y="31"/>
                </a:cxn>
                <a:cxn ang="0">
                  <a:pos x="306" y="21"/>
                </a:cxn>
                <a:cxn ang="0">
                  <a:pos x="330" y="0"/>
                </a:cxn>
                <a:cxn ang="0">
                  <a:pos x="348" y="22"/>
                </a:cxn>
                <a:cxn ang="0">
                  <a:pos x="397" y="41"/>
                </a:cxn>
                <a:cxn ang="0">
                  <a:pos x="440" y="62"/>
                </a:cxn>
                <a:cxn ang="0">
                  <a:pos x="489" y="54"/>
                </a:cxn>
                <a:cxn ang="0">
                  <a:pos x="514" y="47"/>
                </a:cxn>
                <a:cxn ang="0">
                  <a:pos x="556" y="109"/>
                </a:cxn>
                <a:cxn ang="0">
                  <a:pos x="604" y="143"/>
                </a:cxn>
                <a:cxn ang="0">
                  <a:pos x="603" y="179"/>
                </a:cxn>
                <a:cxn ang="0">
                  <a:pos x="616" y="216"/>
                </a:cxn>
                <a:cxn ang="0">
                  <a:pos x="646" y="199"/>
                </a:cxn>
                <a:cxn ang="0">
                  <a:pos x="678" y="226"/>
                </a:cxn>
                <a:cxn ang="0">
                  <a:pos x="689" y="261"/>
                </a:cxn>
                <a:cxn ang="0">
                  <a:pos x="711" y="312"/>
                </a:cxn>
                <a:cxn ang="0">
                  <a:pos x="671" y="320"/>
                </a:cxn>
                <a:cxn ang="0">
                  <a:pos x="641" y="322"/>
                </a:cxn>
                <a:cxn ang="0">
                  <a:pos x="646" y="353"/>
                </a:cxn>
                <a:cxn ang="0">
                  <a:pos x="666" y="397"/>
                </a:cxn>
                <a:cxn ang="0">
                  <a:pos x="663" y="437"/>
                </a:cxn>
                <a:cxn ang="0">
                  <a:pos x="648" y="474"/>
                </a:cxn>
                <a:cxn ang="0">
                  <a:pos x="621" y="505"/>
                </a:cxn>
                <a:cxn ang="0">
                  <a:pos x="601" y="526"/>
                </a:cxn>
                <a:cxn ang="0">
                  <a:pos x="579" y="532"/>
                </a:cxn>
                <a:cxn ang="0">
                  <a:pos x="534" y="532"/>
                </a:cxn>
                <a:cxn ang="0">
                  <a:pos x="534" y="587"/>
                </a:cxn>
                <a:cxn ang="0">
                  <a:pos x="519" y="621"/>
                </a:cxn>
                <a:cxn ang="0">
                  <a:pos x="492" y="611"/>
                </a:cxn>
                <a:cxn ang="0">
                  <a:pos x="475" y="656"/>
                </a:cxn>
                <a:cxn ang="0">
                  <a:pos x="447" y="686"/>
                </a:cxn>
                <a:cxn ang="0">
                  <a:pos x="425" y="669"/>
                </a:cxn>
                <a:cxn ang="0">
                  <a:pos x="388" y="668"/>
                </a:cxn>
                <a:cxn ang="0">
                  <a:pos x="368" y="628"/>
                </a:cxn>
                <a:cxn ang="0">
                  <a:pos x="347" y="602"/>
                </a:cxn>
              </a:cxnLst>
              <a:rect l="0" t="0" r="r" b="b"/>
              <a:pathLst>
                <a:path w="711" h="686">
                  <a:moveTo>
                    <a:pt x="322" y="601"/>
                  </a:moveTo>
                  <a:lnTo>
                    <a:pt x="323" y="602"/>
                  </a:lnTo>
                  <a:lnTo>
                    <a:pt x="323" y="604"/>
                  </a:lnTo>
                  <a:lnTo>
                    <a:pt x="323" y="607"/>
                  </a:lnTo>
                  <a:lnTo>
                    <a:pt x="323" y="609"/>
                  </a:lnTo>
                  <a:lnTo>
                    <a:pt x="325" y="609"/>
                  </a:lnTo>
                  <a:lnTo>
                    <a:pt x="327" y="616"/>
                  </a:lnTo>
                  <a:lnTo>
                    <a:pt x="325" y="616"/>
                  </a:lnTo>
                  <a:lnTo>
                    <a:pt x="322" y="621"/>
                  </a:lnTo>
                  <a:lnTo>
                    <a:pt x="320" y="621"/>
                  </a:lnTo>
                  <a:lnTo>
                    <a:pt x="318" y="623"/>
                  </a:lnTo>
                  <a:lnTo>
                    <a:pt x="317" y="624"/>
                  </a:lnTo>
                  <a:lnTo>
                    <a:pt x="317" y="628"/>
                  </a:lnTo>
                  <a:lnTo>
                    <a:pt x="317" y="629"/>
                  </a:lnTo>
                  <a:lnTo>
                    <a:pt x="315" y="631"/>
                  </a:lnTo>
                  <a:lnTo>
                    <a:pt x="315" y="629"/>
                  </a:lnTo>
                  <a:lnTo>
                    <a:pt x="313" y="629"/>
                  </a:lnTo>
                  <a:lnTo>
                    <a:pt x="313" y="628"/>
                  </a:lnTo>
                  <a:lnTo>
                    <a:pt x="311" y="628"/>
                  </a:lnTo>
                  <a:lnTo>
                    <a:pt x="311" y="624"/>
                  </a:lnTo>
                  <a:lnTo>
                    <a:pt x="301" y="619"/>
                  </a:lnTo>
                  <a:lnTo>
                    <a:pt x="300" y="616"/>
                  </a:lnTo>
                  <a:lnTo>
                    <a:pt x="300" y="618"/>
                  </a:lnTo>
                  <a:lnTo>
                    <a:pt x="295" y="618"/>
                  </a:lnTo>
                  <a:lnTo>
                    <a:pt x="296" y="613"/>
                  </a:lnTo>
                  <a:lnTo>
                    <a:pt x="291" y="613"/>
                  </a:lnTo>
                  <a:lnTo>
                    <a:pt x="290" y="616"/>
                  </a:lnTo>
                  <a:lnTo>
                    <a:pt x="291" y="616"/>
                  </a:lnTo>
                  <a:lnTo>
                    <a:pt x="291" y="618"/>
                  </a:lnTo>
                  <a:lnTo>
                    <a:pt x="290" y="618"/>
                  </a:lnTo>
                  <a:lnTo>
                    <a:pt x="286" y="613"/>
                  </a:lnTo>
                  <a:lnTo>
                    <a:pt x="285" y="606"/>
                  </a:lnTo>
                  <a:lnTo>
                    <a:pt x="280" y="602"/>
                  </a:lnTo>
                  <a:lnTo>
                    <a:pt x="278" y="602"/>
                  </a:lnTo>
                  <a:lnTo>
                    <a:pt x="275" y="602"/>
                  </a:lnTo>
                  <a:lnTo>
                    <a:pt x="271" y="607"/>
                  </a:lnTo>
                  <a:lnTo>
                    <a:pt x="268" y="606"/>
                  </a:lnTo>
                  <a:lnTo>
                    <a:pt x="270" y="604"/>
                  </a:lnTo>
                  <a:lnTo>
                    <a:pt x="270" y="602"/>
                  </a:lnTo>
                  <a:lnTo>
                    <a:pt x="271" y="602"/>
                  </a:lnTo>
                  <a:lnTo>
                    <a:pt x="270" y="602"/>
                  </a:lnTo>
                  <a:lnTo>
                    <a:pt x="270" y="601"/>
                  </a:lnTo>
                  <a:lnTo>
                    <a:pt x="268" y="597"/>
                  </a:lnTo>
                  <a:lnTo>
                    <a:pt x="266" y="597"/>
                  </a:lnTo>
                  <a:lnTo>
                    <a:pt x="263" y="596"/>
                  </a:lnTo>
                  <a:lnTo>
                    <a:pt x="260" y="594"/>
                  </a:lnTo>
                  <a:lnTo>
                    <a:pt x="258" y="591"/>
                  </a:lnTo>
                  <a:lnTo>
                    <a:pt x="256" y="591"/>
                  </a:lnTo>
                  <a:lnTo>
                    <a:pt x="256" y="587"/>
                  </a:lnTo>
                  <a:lnTo>
                    <a:pt x="255" y="584"/>
                  </a:lnTo>
                  <a:lnTo>
                    <a:pt x="251" y="584"/>
                  </a:lnTo>
                  <a:lnTo>
                    <a:pt x="250" y="582"/>
                  </a:lnTo>
                  <a:lnTo>
                    <a:pt x="246" y="582"/>
                  </a:lnTo>
                  <a:lnTo>
                    <a:pt x="245" y="579"/>
                  </a:lnTo>
                  <a:lnTo>
                    <a:pt x="241" y="579"/>
                  </a:lnTo>
                  <a:lnTo>
                    <a:pt x="241" y="577"/>
                  </a:lnTo>
                  <a:lnTo>
                    <a:pt x="240" y="577"/>
                  </a:lnTo>
                  <a:lnTo>
                    <a:pt x="236" y="577"/>
                  </a:lnTo>
                  <a:lnTo>
                    <a:pt x="235" y="576"/>
                  </a:lnTo>
                  <a:lnTo>
                    <a:pt x="235" y="574"/>
                  </a:lnTo>
                  <a:lnTo>
                    <a:pt x="233" y="574"/>
                  </a:lnTo>
                  <a:lnTo>
                    <a:pt x="228" y="582"/>
                  </a:lnTo>
                  <a:lnTo>
                    <a:pt x="226" y="589"/>
                  </a:lnTo>
                  <a:lnTo>
                    <a:pt x="228" y="591"/>
                  </a:lnTo>
                  <a:lnTo>
                    <a:pt x="226" y="591"/>
                  </a:lnTo>
                  <a:lnTo>
                    <a:pt x="223" y="592"/>
                  </a:lnTo>
                  <a:lnTo>
                    <a:pt x="223" y="591"/>
                  </a:lnTo>
                  <a:lnTo>
                    <a:pt x="221" y="589"/>
                  </a:lnTo>
                  <a:lnTo>
                    <a:pt x="216" y="584"/>
                  </a:lnTo>
                  <a:lnTo>
                    <a:pt x="216" y="586"/>
                  </a:lnTo>
                  <a:lnTo>
                    <a:pt x="206" y="587"/>
                  </a:lnTo>
                  <a:lnTo>
                    <a:pt x="204" y="586"/>
                  </a:lnTo>
                  <a:lnTo>
                    <a:pt x="201" y="586"/>
                  </a:lnTo>
                  <a:lnTo>
                    <a:pt x="201" y="589"/>
                  </a:lnTo>
                  <a:lnTo>
                    <a:pt x="194" y="589"/>
                  </a:lnTo>
                  <a:lnTo>
                    <a:pt x="191" y="589"/>
                  </a:lnTo>
                  <a:lnTo>
                    <a:pt x="186" y="591"/>
                  </a:lnTo>
                  <a:lnTo>
                    <a:pt x="183" y="589"/>
                  </a:lnTo>
                  <a:lnTo>
                    <a:pt x="179" y="589"/>
                  </a:lnTo>
                  <a:lnTo>
                    <a:pt x="178" y="589"/>
                  </a:lnTo>
                  <a:lnTo>
                    <a:pt x="176" y="589"/>
                  </a:lnTo>
                  <a:lnTo>
                    <a:pt x="174" y="589"/>
                  </a:lnTo>
                  <a:lnTo>
                    <a:pt x="173" y="591"/>
                  </a:lnTo>
                  <a:lnTo>
                    <a:pt x="169" y="591"/>
                  </a:lnTo>
                  <a:lnTo>
                    <a:pt x="166" y="592"/>
                  </a:lnTo>
                  <a:lnTo>
                    <a:pt x="163" y="594"/>
                  </a:lnTo>
                  <a:lnTo>
                    <a:pt x="161" y="594"/>
                  </a:lnTo>
                  <a:lnTo>
                    <a:pt x="159" y="591"/>
                  </a:lnTo>
                  <a:lnTo>
                    <a:pt x="156" y="589"/>
                  </a:lnTo>
                  <a:lnTo>
                    <a:pt x="154" y="587"/>
                  </a:lnTo>
                  <a:lnTo>
                    <a:pt x="151" y="584"/>
                  </a:lnTo>
                  <a:lnTo>
                    <a:pt x="148" y="582"/>
                  </a:lnTo>
                  <a:lnTo>
                    <a:pt x="144" y="582"/>
                  </a:lnTo>
                  <a:lnTo>
                    <a:pt x="139" y="582"/>
                  </a:lnTo>
                  <a:lnTo>
                    <a:pt x="141" y="577"/>
                  </a:lnTo>
                  <a:lnTo>
                    <a:pt x="139" y="576"/>
                  </a:lnTo>
                  <a:lnTo>
                    <a:pt x="138" y="574"/>
                  </a:lnTo>
                  <a:lnTo>
                    <a:pt x="136" y="571"/>
                  </a:lnTo>
                  <a:lnTo>
                    <a:pt x="134" y="569"/>
                  </a:lnTo>
                  <a:lnTo>
                    <a:pt x="136" y="569"/>
                  </a:lnTo>
                  <a:lnTo>
                    <a:pt x="136" y="566"/>
                  </a:lnTo>
                  <a:lnTo>
                    <a:pt x="133" y="557"/>
                  </a:lnTo>
                  <a:lnTo>
                    <a:pt x="131" y="556"/>
                  </a:lnTo>
                  <a:lnTo>
                    <a:pt x="128" y="557"/>
                  </a:lnTo>
                  <a:lnTo>
                    <a:pt x="124" y="556"/>
                  </a:lnTo>
                  <a:lnTo>
                    <a:pt x="123" y="559"/>
                  </a:lnTo>
                  <a:lnTo>
                    <a:pt x="123" y="564"/>
                  </a:lnTo>
                  <a:lnTo>
                    <a:pt x="124" y="567"/>
                  </a:lnTo>
                  <a:lnTo>
                    <a:pt x="123" y="569"/>
                  </a:lnTo>
                  <a:lnTo>
                    <a:pt x="124" y="571"/>
                  </a:lnTo>
                  <a:lnTo>
                    <a:pt x="123" y="572"/>
                  </a:lnTo>
                  <a:lnTo>
                    <a:pt x="117" y="574"/>
                  </a:lnTo>
                  <a:lnTo>
                    <a:pt x="117" y="577"/>
                  </a:lnTo>
                  <a:lnTo>
                    <a:pt x="116" y="577"/>
                  </a:lnTo>
                  <a:lnTo>
                    <a:pt x="112" y="577"/>
                  </a:lnTo>
                  <a:lnTo>
                    <a:pt x="112" y="574"/>
                  </a:lnTo>
                  <a:lnTo>
                    <a:pt x="109" y="572"/>
                  </a:lnTo>
                  <a:lnTo>
                    <a:pt x="109" y="566"/>
                  </a:lnTo>
                  <a:lnTo>
                    <a:pt x="107" y="566"/>
                  </a:lnTo>
                  <a:lnTo>
                    <a:pt x="106" y="567"/>
                  </a:lnTo>
                  <a:lnTo>
                    <a:pt x="101" y="567"/>
                  </a:lnTo>
                  <a:lnTo>
                    <a:pt x="99" y="567"/>
                  </a:lnTo>
                  <a:lnTo>
                    <a:pt x="99" y="566"/>
                  </a:lnTo>
                  <a:lnTo>
                    <a:pt x="96" y="566"/>
                  </a:lnTo>
                  <a:lnTo>
                    <a:pt x="96" y="562"/>
                  </a:lnTo>
                  <a:lnTo>
                    <a:pt x="91" y="564"/>
                  </a:lnTo>
                  <a:lnTo>
                    <a:pt x="91" y="562"/>
                  </a:lnTo>
                  <a:lnTo>
                    <a:pt x="89" y="562"/>
                  </a:lnTo>
                  <a:lnTo>
                    <a:pt x="87" y="561"/>
                  </a:lnTo>
                  <a:lnTo>
                    <a:pt x="86" y="561"/>
                  </a:lnTo>
                  <a:lnTo>
                    <a:pt x="86" y="562"/>
                  </a:lnTo>
                  <a:lnTo>
                    <a:pt x="82" y="557"/>
                  </a:lnTo>
                  <a:lnTo>
                    <a:pt x="81" y="557"/>
                  </a:lnTo>
                  <a:lnTo>
                    <a:pt x="79" y="559"/>
                  </a:lnTo>
                  <a:lnTo>
                    <a:pt x="77" y="557"/>
                  </a:lnTo>
                  <a:lnTo>
                    <a:pt x="76" y="557"/>
                  </a:lnTo>
                  <a:lnTo>
                    <a:pt x="72" y="557"/>
                  </a:lnTo>
                  <a:lnTo>
                    <a:pt x="69" y="557"/>
                  </a:lnTo>
                  <a:lnTo>
                    <a:pt x="67" y="559"/>
                  </a:lnTo>
                  <a:lnTo>
                    <a:pt x="64" y="559"/>
                  </a:lnTo>
                  <a:lnTo>
                    <a:pt x="64" y="557"/>
                  </a:lnTo>
                  <a:lnTo>
                    <a:pt x="61" y="556"/>
                  </a:lnTo>
                  <a:lnTo>
                    <a:pt x="61" y="554"/>
                  </a:lnTo>
                  <a:lnTo>
                    <a:pt x="57" y="552"/>
                  </a:lnTo>
                  <a:lnTo>
                    <a:pt x="56" y="552"/>
                  </a:lnTo>
                  <a:lnTo>
                    <a:pt x="54" y="549"/>
                  </a:lnTo>
                  <a:lnTo>
                    <a:pt x="47" y="547"/>
                  </a:lnTo>
                  <a:lnTo>
                    <a:pt x="46" y="549"/>
                  </a:lnTo>
                  <a:lnTo>
                    <a:pt x="44" y="549"/>
                  </a:lnTo>
                  <a:lnTo>
                    <a:pt x="39" y="549"/>
                  </a:lnTo>
                  <a:lnTo>
                    <a:pt x="36" y="549"/>
                  </a:lnTo>
                  <a:lnTo>
                    <a:pt x="34" y="549"/>
                  </a:lnTo>
                  <a:lnTo>
                    <a:pt x="32" y="549"/>
                  </a:lnTo>
                  <a:lnTo>
                    <a:pt x="31" y="547"/>
                  </a:lnTo>
                  <a:lnTo>
                    <a:pt x="29" y="547"/>
                  </a:lnTo>
                  <a:lnTo>
                    <a:pt x="25" y="544"/>
                  </a:lnTo>
                  <a:lnTo>
                    <a:pt x="27" y="541"/>
                  </a:lnTo>
                  <a:lnTo>
                    <a:pt x="27" y="539"/>
                  </a:lnTo>
                  <a:lnTo>
                    <a:pt x="27" y="537"/>
                  </a:lnTo>
                  <a:lnTo>
                    <a:pt x="29" y="536"/>
                  </a:lnTo>
                  <a:lnTo>
                    <a:pt x="31" y="532"/>
                  </a:lnTo>
                  <a:lnTo>
                    <a:pt x="31" y="531"/>
                  </a:lnTo>
                  <a:lnTo>
                    <a:pt x="25" y="531"/>
                  </a:lnTo>
                  <a:lnTo>
                    <a:pt x="25" y="527"/>
                  </a:lnTo>
                  <a:lnTo>
                    <a:pt x="27" y="527"/>
                  </a:lnTo>
                  <a:lnTo>
                    <a:pt x="29" y="522"/>
                  </a:lnTo>
                  <a:lnTo>
                    <a:pt x="31" y="521"/>
                  </a:lnTo>
                  <a:lnTo>
                    <a:pt x="29" y="517"/>
                  </a:lnTo>
                  <a:lnTo>
                    <a:pt x="29" y="514"/>
                  </a:lnTo>
                  <a:lnTo>
                    <a:pt x="27" y="511"/>
                  </a:lnTo>
                  <a:lnTo>
                    <a:pt x="27" y="509"/>
                  </a:lnTo>
                  <a:lnTo>
                    <a:pt x="27" y="505"/>
                  </a:lnTo>
                  <a:lnTo>
                    <a:pt x="27" y="504"/>
                  </a:lnTo>
                  <a:lnTo>
                    <a:pt x="27" y="502"/>
                  </a:lnTo>
                  <a:lnTo>
                    <a:pt x="27" y="500"/>
                  </a:lnTo>
                  <a:lnTo>
                    <a:pt x="29" y="500"/>
                  </a:lnTo>
                  <a:lnTo>
                    <a:pt x="27" y="499"/>
                  </a:lnTo>
                  <a:lnTo>
                    <a:pt x="25" y="499"/>
                  </a:lnTo>
                  <a:lnTo>
                    <a:pt x="24" y="499"/>
                  </a:lnTo>
                  <a:lnTo>
                    <a:pt x="22" y="499"/>
                  </a:lnTo>
                  <a:lnTo>
                    <a:pt x="22" y="502"/>
                  </a:lnTo>
                  <a:lnTo>
                    <a:pt x="19" y="502"/>
                  </a:lnTo>
                  <a:lnTo>
                    <a:pt x="19" y="500"/>
                  </a:lnTo>
                  <a:lnTo>
                    <a:pt x="17" y="500"/>
                  </a:lnTo>
                  <a:lnTo>
                    <a:pt x="15" y="500"/>
                  </a:lnTo>
                  <a:lnTo>
                    <a:pt x="14" y="502"/>
                  </a:lnTo>
                  <a:lnTo>
                    <a:pt x="14" y="500"/>
                  </a:lnTo>
                  <a:lnTo>
                    <a:pt x="14" y="502"/>
                  </a:lnTo>
                  <a:lnTo>
                    <a:pt x="14" y="504"/>
                  </a:lnTo>
                  <a:lnTo>
                    <a:pt x="10" y="504"/>
                  </a:lnTo>
                  <a:lnTo>
                    <a:pt x="10" y="502"/>
                  </a:lnTo>
                  <a:lnTo>
                    <a:pt x="9" y="502"/>
                  </a:lnTo>
                  <a:lnTo>
                    <a:pt x="9" y="500"/>
                  </a:lnTo>
                  <a:lnTo>
                    <a:pt x="10" y="500"/>
                  </a:lnTo>
                  <a:lnTo>
                    <a:pt x="10" y="499"/>
                  </a:lnTo>
                  <a:lnTo>
                    <a:pt x="12" y="497"/>
                  </a:lnTo>
                  <a:lnTo>
                    <a:pt x="12" y="495"/>
                  </a:lnTo>
                  <a:lnTo>
                    <a:pt x="9" y="495"/>
                  </a:lnTo>
                  <a:lnTo>
                    <a:pt x="10" y="494"/>
                  </a:lnTo>
                  <a:lnTo>
                    <a:pt x="9" y="492"/>
                  </a:lnTo>
                  <a:lnTo>
                    <a:pt x="12" y="494"/>
                  </a:lnTo>
                  <a:lnTo>
                    <a:pt x="14" y="492"/>
                  </a:lnTo>
                  <a:lnTo>
                    <a:pt x="12" y="490"/>
                  </a:lnTo>
                  <a:lnTo>
                    <a:pt x="12" y="487"/>
                  </a:lnTo>
                  <a:lnTo>
                    <a:pt x="10" y="485"/>
                  </a:lnTo>
                  <a:lnTo>
                    <a:pt x="12" y="485"/>
                  </a:lnTo>
                  <a:lnTo>
                    <a:pt x="12" y="482"/>
                  </a:lnTo>
                  <a:lnTo>
                    <a:pt x="5" y="475"/>
                  </a:lnTo>
                  <a:lnTo>
                    <a:pt x="5" y="469"/>
                  </a:lnTo>
                  <a:lnTo>
                    <a:pt x="0" y="465"/>
                  </a:lnTo>
                  <a:lnTo>
                    <a:pt x="4" y="464"/>
                  </a:lnTo>
                  <a:lnTo>
                    <a:pt x="4" y="462"/>
                  </a:lnTo>
                  <a:lnTo>
                    <a:pt x="7" y="460"/>
                  </a:lnTo>
                  <a:lnTo>
                    <a:pt x="7" y="459"/>
                  </a:lnTo>
                  <a:lnTo>
                    <a:pt x="10" y="460"/>
                  </a:lnTo>
                  <a:lnTo>
                    <a:pt x="15" y="460"/>
                  </a:lnTo>
                  <a:lnTo>
                    <a:pt x="15" y="459"/>
                  </a:lnTo>
                  <a:lnTo>
                    <a:pt x="17" y="460"/>
                  </a:lnTo>
                  <a:lnTo>
                    <a:pt x="19" y="452"/>
                  </a:lnTo>
                  <a:lnTo>
                    <a:pt x="22" y="447"/>
                  </a:lnTo>
                  <a:lnTo>
                    <a:pt x="32" y="449"/>
                  </a:lnTo>
                  <a:lnTo>
                    <a:pt x="34" y="447"/>
                  </a:lnTo>
                  <a:lnTo>
                    <a:pt x="34" y="445"/>
                  </a:lnTo>
                  <a:lnTo>
                    <a:pt x="37" y="444"/>
                  </a:lnTo>
                  <a:lnTo>
                    <a:pt x="37" y="442"/>
                  </a:lnTo>
                  <a:lnTo>
                    <a:pt x="37" y="439"/>
                  </a:lnTo>
                  <a:lnTo>
                    <a:pt x="37" y="435"/>
                  </a:lnTo>
                  <a:lnTo>
                    <a:pt x="39" y="432"/>
                  </a:lnTo>
                  <a:lnTo>
                    <a:pt x="37" y="429"/>
                  </a:lnTo>
                  <a:lnTo>
                    <a:pt x="37" y="427"/>
                  </a:lnTo>
                  <a:lnTo>
                    <a:pt x="36" y="427"/>
                  </a:lnTo>
                  <a:lnTo>
                    <a:pt x="32" y="425"/>
                  </a:lnTo>
                  <a:lnTo>
                    <a:pt x="39" y="422"/>
                  </a:lnTo>
                  <a:lnTo>
                    <a:pt x="39" y="420"/>
                  </a:lnTo>
                  <a:lnTo>
                    <a:pt x="39" y="419"/>
                  </a:lnTo>
                  <a:lnTo>
                    <a:pt x="42" y="419"/>
                  </a:lnTo>
                  <a:lnTo>
                    <a:pt x="46" y="422"/>
                  </a:lnTo>
                  <a:lnTo>
                    <a:pt x="51" y="425"/>
                  </a:lnTo>
                  <a:lnTo>
                    <a:pt x="56" y="427"/>
                  </a:lnTo>
                  <a:lnTo>
                    <a:pt x="61" y="429"/>
                  </a:lnTo>
                  <a:lnTo>
                    <a:pt x="62" y="430"/>
                  </a:lnTo>
                  <a:lnTo>
                    <a:pt x="69" y="434"/>
                  </a:lnTo>
                  <a:lnTo>
                    <a:pt x="71" y="434"/>
                  </a:lnTo>
                  <a:lnTo>
                    <a:pt x="74" y="430"/>
                  </a:lnTo>
                  <a:lnTo>
                    <a:pt x="74" y="425"/>
                  </a:lnTo>
                  <a:lnTo>
                    <a:pt x="76" y="422"/>
                  </a:lnTo>
                  <a:lnTo>
                    <a:pt x="77" y="420"/>
                  </a:lnTo>
                  <a:lnTo>
                    <a:pt x="79" y="417"/>
                  </a:lnTo>
                  <a:lnTo>
                    <a:pt x="79" y="410"/>
                  </a:lnTo>
                  <a:lnTo>
                    <a:pt x="81" y="412"/>
                  </a:lnTo>
                  <a:lnTo>
                    <a:pt x="84" y="410"/>
                  </a:lnTo>
                  <a:lnTo>
                    <a:pt x="86" y="409"/>
                  </a:lnTo>
                  <a:lnTo>
                    <a:pt x="86" y="390"/>
                  </a:lnTo>
                  <a:lnTo>
                    <a:pt x="84" y="390"/>
                  </a:lnTo>
                  <a:lnTo>
                    <a:pt x="84" y="388"/>
                  </a:lnTo>
                  <a:lnTo>
                    <a:pt x="81" y="385"/>
                  </a:lnTo>
                  <a:lnTo>
                    <a:pt x="79" y="382"/>
                  </a:lnTo>
                  <a:lnTo>
                    <a:pt x="79" y="380"/>
                  </a:lnTo>
                  <a:lnTo>
                    <a:pt x="82" y="380"/>
                  </a:lnTo>
                  <a:lnTo>
                    <a:pt x="84" y="377"/>
                  </a:lnTo>
                  <a:lnTo>
                    <a:pt x="82" y="377"/>
                  </a:lnTo>
                  <a:lnTo>
                    <a:pt x="82" y="373"/>
                  </a:lnTo>
                  <a:lnTo>
                    <a:pt x="82" y="372"/>
                  </a:lnTo>
                  <a:lnTo>
                    <a:pt x="81" y="370"/>
                  </a:lnTo>
                  <a:lnTo>
                    <a:pt x="82" y="365"/>
                  </a:lnTo>
                  <a:lnTo>
                    <a:pt x="82" y="358"/>
                  </a:lnTo>
                  <a:lnTo>
                    <a:pt x="84" y="358"/>
                  </a:lnTo>
                  <a:lnTo>
                    <a:pt x="84" y="357"/>
                  </a:lnTo>
                  <a:lnTo>
                    <a:pt x="84" y="355"/>
                  </a:lnTo>
                  <a:lnTo>
                    <a:pt x="77" y="355"/>
                  </a:lnTo>
                  <a:lnTo>
                    <a:pt x="77" y="353"/>
                  </a:lnTo>
                  <a:lnTo>
                    <a:pt x="77" y="352"/>
                  </a:lnTo>
                  <a:lnTo>
                    <a:pt x="82" y="347"/>
                  </a:lnTo>
                  <a:lnTo>
                    <a:pt x="81" y="345"/>
                  </a:lnTo>
                  <a:lnTo>
                    <a:pt x="81" y="343"/>
                  </a:lnTo>
                  <a:lnTo>
                    <a:pt x="79" y="343"/>
                  </a:lnTo>
                  <a:lnTo>
                    <a:pt x="77" y="343"/>
                  </a:lnTo>
                  <a:lnTo>
                    <a:pt x="77" y="342"/>
                  </a:lnTo>
                  <a:lnTo>
                    <a:pt x="77" y="338"/>
                  </a:lnTo>
                  <a:lnTo>
                    <a:pt x="81" y="338"/>
                  </a:lnTo>
                  <a:lnTo>
                    <a:pt x="81" y="340"/>
                  </a:lnTo>
                  <a:lnTo>
                    <a:pt x="82" y="340"/>
                  </a:lnTo>
                  <a:lnTo>
                    <a:pt x="84" y="338"/>
                  </a:lnTo>
                  <a:lnTo>
                    <a:pt x="86" y="332"/>
                  </a:lnTo>
                  <a:lnTo>
                    <a:pt x="77" y="328"/>
                  </a:lnTo>
                  <a:lnTo>
                    <a:pt x="81" y="320"/>
                  </a:lnTo>
                  <a:lnTo>
                    <a:pt x="81" y="318"/>
                  </a:lnTo>
                  <a:lnTo>
                    <a:pt x="86" y="318"/>
                  </a:lnTo>
                  <a:lnTo>
                    <a:pt x="86" y="312"/>
                  </a:lnTo>
                  <a:lnTo>
                    <a:pt x="89" y="312"/>
                  </a:lnTo>
                  <a:lnTo>
                    <a:pt x="89" y="310"/>
                  </a:lnTo>
                  <a:lnTo>
                    <a:pt x="91" y="310"/>
                  </a:lnTo>
                  <a:lnTo>
                    <a:pt x="92" y="308"/>
                  </a:lnTo>
                  <a:lnTo>
                    <a:pt x="94" y="308"/>
                  </a:lnTo>
                  <a:lnTo>
                    <a:pt x="94" y="303"/>
                  </a:lnTo>
                  <a:lnTo>
                    <a:pt x="92" y="303"/>
                  </a:lnTo>
                  <a:lnTo>
                    <a:pt x="92" y="301"/>
                  </a:lnTo>
                  <a:lnTo>
                    <a:pt x="91" y="300"/>
                  </a:lnTo>
                  <a:lnTo>
                    <a:pt x="92" y="298"/>
                  </a:lnTo>
                  <a:lnTo>
                    <a:pt x="96" y="300"/>
                  </a:lnTo>
                  <a:lnTo>
                    <a:pt x="97" y="295"/>
                  </a:lnTo>
                  <a:lnTo>
                    <a:pt x="96" y="291"/>
                  </a:lnTo>
                  <a:lnTo>
                    <a:pt x="94" y="290"/>
                  </a:lnTo>
                  <a:lnTo>
                    <a:pt x="92" y="290"/>
                  </a:lnTo>
                  <a:lnTo>
                    <a:pt x="92" y="288"/>
                  </a:lnTo>
                  <a:lnTo>
                    <a:pt x="94" y="288"/>
                  </a:lnTo>
                  <a:lnTo>
                    <a:pt x="96" y="288"/>
                  </a:lnTo>
                  <a:lnTo>
                    <a:pt x="96" y="285"/>
                  </a:lnTo>
                  <a:lnTo>
                    <a:pt x="99" y="285"/>
                  </a:lnTo>
                  <a:lnTo>
                    <a:pt x="99" y="281"/>
                  </a:lnTo>
                  <a:lnTo>
                    <a:pt x="99" y="278"/>
                  </a:lnTo>
                  <a:lnTo>
                    <a:pt x="97" y="278"/>
                  </a:lnTo>
                  <a:lnTo>
                    <a:pt x="97" y="276"/>
                  </a:lnTo>
                  <a:lnTo>
                    <a:pt x="96" y="275"/>
                  </a:lnTo>
                  <a:lnTo>
                    <a:pt x="94" y="270"/>
                  </a:lnTo>
                  <a:lnTo>
                    <a:pt x="97" y="270"/>
                  </a:lnTo>
                  <a:lnTo>
                    <a:pt x="97" y="266"/>
                  </a:lnTo>
                  <a:lnTo>
                    <a:pt x="99" y="265"/>
                  </a:lnTo>
                  <a:lnTo>
                    <a:pt x="97" y="270"/>
                  </a:lnTo>
                  <a:lnTo>
                    <a:pt x="101" y="268"/>
                  </a:lnTo>
                  <a:lnTo>
                    <a:pt x="101" y="265"/>
                  </a:lnTo>
                  <a:lnTo>
                    <a:pt x="102" y="265"/>
                  </a:lnTo>
                  <a:lnTo>
                    <a:pt x="102" y="261"/>
                  </a:lnTo>
                  <a:lnTo>
                    <a:pt x="102" y="258"/>
                  </a:lnTo>
                  <a:lnTo>
                    <a:pt x="101" y="255"/>
                  </a:lnTo>
                  <a:lnTo>
                    <a:pt x="102" y="255"/>
                  </a:lnTo>
                  <a:lnTo>
                    <a:pt x="104" y="255"/>
                  </a:lnTo>
                  <a:lnTo>
                    <a:pt x="106" y="255"/>
                  </a:lnTo>
                  <a:lnTo>
                    <a:pt x="109" y="256"/>
                  </a:lnTo>
                  <a:lnTo>
                    <a:pt x="111" y="258"/>
                  </a:lnTo>
                  <a:lnTo>
                    <a:pt x="109" y="255"/>
                  </a:lnTo>
                  <a:lnTo>
                    <a:pt x="109" y="251"/>
                  </a:lnTo>
                  <a:lnTo>
                    <a:pt x="107" y="250"/>
                  </a:lnTo>
                  <a:lnTo>
                    <a:pt x="109" y="248"/>
                  </a:lnTo>
                  <a:lnTo>
                    <a:pt x="111" y="248"/>
                  </a:lnTo>
                  <a:lnTo>
                    <a:pt x="109" y="246"/>
                  </a:lnTo>
                  <a:lnTo>
                    <a:pt x="111" y="243"/>
                  </a:lnTo>
                  <a:lnTo>
                    <a:pt x="112" y="243"/>
                  </a:lnTo>
                  <a:lnTo>
                    <a:pt x="112" y="241"/>
                  </a:lnTo>
                  <a:lnTo>
                    <a:pt x="116" y="240"/>
                  </a:lnTo>
                  <a:lnTo>
                    <a:pt x="117" y="240"/>
                  </a:lnTo>
                  <a:lnTo>
                    <a:pt x="119" y="240"/>
                  </a:lnTo>
                  <a:lnTo>
                    <a:pt x="121" y="243"/>
                  </a:lnTo>
                  <a:lnTo>
                    <a:pt x="121" y="248"/>
                  </a:lnTo>
                  <a:lnTo>
                    <a:pt x="123" y="251"/>
                  </a:lnTo>
                  <a:lnTo>
                    <a:pt x="128" y="250"/>
                  </a:lnTo>
                  <a:lnTo>
                    <a:pt x="128" y="248"/>
                  </a:lnTo>
                  <a:lnTo>
                    <a:pt x="131" y="246"/>
                  </a:lnTo>
                  <a:lnTo>
                    <a:pt x="134" y="246"/>
                  </a:lnTo>
                  <a:lnTo>
                    <a:pt x="136" y="246"/>
                  </a:lnTo>
                  <a:lnTo>
                    <a:pt x="143" y="246"/>
                  </a:lnTo>
                  <a:lnTo>
                    <a:pt x="144" y="245"/>
                  </a:lnTo>
                  <a:lnTo>
                    <a:pt x="149" y="248"/>
                  </a:lnTo>
                  <a:lnTo>
                    <a:pt x="149" y="251"/>
                  </a:lnTo>
                  <a:lnTo>
                    <a:pt x="154" y="253"/>
                  </a:lnTo>
                  <a:lnTo>
                    <a:pt x="158" y="251"/>
                  </a:lnTo>
                  <a:lnTo>
                    <a:pt x="159" y="255"/>
                  </a:lnTo>
                  <a:lnTo>
                    <a:pt x="169" y="255"/>
                  </a:lnTo>
                  <a:lnTo>
                    <a:pt x="171" y="251"/>
                  </a:lnTo>
                  <a:lnTo>
                    <a:pt x="171" y="248"/>
                  </a:lnTo>
                  <a:lnTo>
                    <a:pt x="171" y="246"/>
                  </a:lnTo>
                  <a:lnTo>
                    <a:pt x="173" y="245"/>
                  </a:lnTo>
                  <a:lnTo>
                    <a:pt x="173" y="243"/>
                  </a:lnTo>
                  <a:lnTo>
                    <a:pt x="173" y="241"/>
                  </a:lnTo>
                  <a:lnTo>
                    <a:pt x="173" y="236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9" y="235"/>
                  </a:lnTo>
                  <a:lnTo>
                    <a:pt x="179" y="231"/>
                  </a:lnTo>
                  <a:lnTo>
                    <a:pt x="183" y="225"/>
                  </a:lnTo>
                  <a:lnTo>
                    <a:pt x="184" y="225"/>
                  </a:lnTo>
                  <a:lnTo>
                    <a:pt x="183" y="223"/>
                  </a:lnTo>
                  <a:lnTo>
                    <a:pt x="184" y="221"/>
                  </a:lnTo>
                  <a:lnTo>
                    <a:pt x="183" y="221"/>
                  </a:lnTo>
                  <a:lnTo>
                    <a:pt x="186" y="218"/>
                  </a:lnTo>
                  <a:lnTo>
                    <a:pt x="188" y="216"/>
                  </a:lnTo>
                  <a:lnTo>
                    <a:pt x="191" y="210"/>
                  </a:lnTo>
                  <a:lnTo>
                    <a:pt x="184" y="205"/>
                  </a:lnTo>
                  <a:lnTo>
                    <a:pt x="186" y="205"/>
                  </a:lnTo>
                  <a:lnTo>
                    <a:pt x="184" y="201"/>
                  </a:lnTo>
                  <a:lnTo>
                    <a:pt x="183" y="201"/>
                  </a:lnTo>
                  <a:lnTo>
                    <a:pt x="184" y="199"/>
                  </a:lnTo>
                  <a:lnTo>
                    <a:pt x="184" y="196"/>
                  </a:lnTo>
                  <a:lnTo>
                    <a:pt x="183" y="194"/>
                  </a:lnTo>
                  <a:lnTo>
                    <a:pt x="181" y="198"/>
                  </a:lnTo>
                  <a:lnTo>
                    <a:pt x="181" y="196"/>
                  </a:lnTo>
                  <a:lnTo>
                    <a:pt x="179" y="196"/>
                  </a:lnTo>
                  <a:lnTo>
                    <a:pt x="178" y="191"/>
                  </a:lnTo>
                  <a:lnTo>
                    <a:pt x="183" y="191"/>
                  </a:lnTo>
                  <a:lnTo>
                    <a:pt x="183" y="189"/>
                  </a:lnTo>
                  <a:lnTo>
                    <a:pt x="183" y="186"/>
                  </a:lnTo>
                  <a:lnTo>
                    <a:pt x="181" y="184"/>
                  </a:lnTo>
                  <a:lnTo>
                    <a:pt x="179" y="183"/>
                  </a:lnTo>
                  <a:lnTo>
                    <a:pt x="179" y="181"/>
                  </a:lnTo>
                  <a:lnTo>
                    <a:pt x="178" y="181"/>
                  </a:lnTo>
                  <a:lnTo>
                    <a:pt x="179" y="178"/>
                  </a:lnTo>
                  <a:lnTo>
                    <a:pt x="183" y="176"/>
                  </a:lnTo>
                  <a:lnTo>
                    <a:pt x="181" y="173"/>
                  </a:lnTo>
                  <a:lnTo>
                    <a:pt x="179" y="164"/>
                  </a:lnTo>
                  <a:lnTo>
                    <a:pt x="178" y="163"/>
                  </a:lnTo>
                  <a:lnTo>
                    <a:pt x="178" y="161"/>
                  </a:lnTo>
                  <a:lnTo>
                    <a:pt x="178" y="158"/>
                  </a:lnTo>
                  <a:lnTo>
                    <a:pt x="179" y="154"/>
                  </a:lnTo>
                  <a:lnTo>
                    <a:pt x="179" y="153"/>
                  </a:lnTo>
                  <a:lnTo>
                    <a:pt x="178" y="149"/>
                  </a:lnTo>
                  <a:lnTo>
                    <a:pt x="179" y="148"/>
                  </a:lnTo>
                  <a:lnTo>
                    <a:pt x="178" y="148"/>
                  </a:lnTo>
                  <a:lnTo>
                    <a:pt x="179" y="148"/>
                  </a:lnTo>
                  <a:lnTo>
                    <a:pt x="188" y="143"/>
                  </a:lnTo>
                  <a:lnTo>
                    <a:pt x="189" y="146"/>
                  </a:lnTo>
                  <a:lnTo>
                    <a:pt x="191" y="148"/>
                  </a:lnTo>
                  <a:lnTo>
                    <a:pt x="196" y="149"/>
                  </a:lnTo>
                  <a:lnTo>
                    <a:pt x="199" y="149"/>
                  </a:lnTo>
                  <a:lnTo>
                    <a:pt x="201" y="148"/>
                  </a:lnTo>
                  <a:lnTo>
                    <a:pt x="204" y="148"/>
                  </a:lnTo>
                  <a:lnTo>
                    <a:pt x="204" y="146"/>
                  </a:lnTo>
                  <a:lnTo>
                    <a:pt x="206" y="146"/>
                  </a:lnTo>
                  <a:lnTo>
                    <a:pt x="206" y="148"/>
                  </a:lnTo>
                  <a:lnTo>
                    <a:pt x="208" y="149"/>
                  </a:lnTo>
                  <a:lnTo>
                    <a:pt x="211" y="146"/>
                  </a:lnTo>
                  <a:lnTo>
                    <a:pt x="211" y="141"/>
                  </a:lnTo>
                  <a:lnTo>
                    <a:pt x="214" y="141"/>
                  </a:lnTo>
                  <a:lnTo>
                    <a:pt x="214" y="139"/>
                  </a:lnTo>
                  <a:lnTo>
                    <a:pt x="220" y="138"/>
                  </a:lnTo>
                  <a:lnTo>
                    <a:pt x="220" y="139"/>
                  </a:lnTo>
                  <a:lnTo>
                    <a:pt x="221" y="139"/>
                  </a:lnTo>
                  <a:lnTo>
                    <a:pt x="225" y="141"/>
                  </a:lnTo>
                  <a:lnTo>
                    <a:pt x="226" y="141"/>
                  </a:lnTo>
                  <a:lnTo>
                    <a:pt x="233" y="143"/>
                  </a:lnTo>
                  <a:lnTo>
                    <a:pt x="235" y="143"/>
                  </a:lnTo>
                  <a:lnTo>
                    <a:pt x="235" y="141"/>
                  </a:lnTo>
                  <a:lnTo>
                    <a:pt x="236" y="136"/>
                  </a:lnTo>
                  <a:lnTo>
                    <a:pt x="236" y="131"/>
                  </a:lnTo>
                  <a:lnTo>
                    <a:pt x="238" y="131"/>
                  </a:lnTo>
                  <a:lnTo>
                    <a:pt x="240" y="133"/>
                  </a:lnTo>
                  <a:lnTo>
                    <a:pt x="240" y="131"/>
                  </a:lnTo>
                  <a:lnTo>
                    <a:pt x="241" y="124"/>
                  </a:lnTo>
                  <a:lnTo>
                    <a:pt x="241" y="123"/>
                  </a:lnTo>
                  <a:lnTo>
                    <a:pt x="240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3"/>
                  </a:lnTo>
                  <a:lnTo>
                    <a:pt x="236" y="123"/>
                  </a:lnTo>
                  <a:lnTo>
                    <a:pt x="233" y="119"/>
                  </a:lnTo>
                  <a:lnTo>
                    <a:pt x="231" y="119"/>
                  </a:lnTo>
                  <a:lnTo>
                    <a:pt x="231" y="118"/>
                  </a:lnTo>
                  <a:lnTo>
                    <a:pt x="231" y="109"/>
                  </a:lnTo>
                  <a:lnTo>
                    <a:pt x="231" y="108"/>
                  </a:lnTo>
                  <a:lnTo>
                    <a:pt x="233" y="106"/>
                  </a:lnTo>
                  <a:lnTo>
                    <a:pt x="233" y="94"/>
                  </a:lnTo>
                  <a:lnTo>
                    <a:pt x="235" y="89"/>
                  </a:lnTo>
                  <a:lnTo>
                    <a:pt x="236" y="89"/>
                  </a:lnTo>
                  <a:lnTo>
                    <a:pt x="236" y="87"/>
                  </a:lnTo>
                  <a:lnTo>
                    <a:pt x="240" y="89"/>
                  </a:lnTo>
                  <a:lnTo>
                    <a:pt x="240" y="87"/>
                  </a:lnTo>
                  <a:lnTo>
                    <a:pt x="241" y="89"/>
                  </a:lnTo>
                  <a:lnTo>
                    <a:pt x="246" y="86"/>
                  </a:lnTo>
                  <a:lnTo>
                    <a:pt x="246" y="87"/>
                  </a:lnTo>
                  <a:lnTo>
                    <a:pt x="248" y="87"/>
                  </a:lnTo>
                  <a:lnTo>
                    <a:pt x="248" y="86"/>
                  </a:lnTo>
                  <a:lnTo>
                    <a:pt x="250" y="84"/>
                  </a:lnTo>
                  <a:lnTo>
                    <a:pt x="253" y="81"/>
                  </a:lnTo>
                  <a:lnTo>
                    <a:pt x="253" y="82"/>
                  </a:lnTo>
                  <a:lnTo>
                    <a:pt x="255" y="82"/>
                  </a:lnTo>
                  <a:lnTo>
                    <a:pt x="261" y="81"/>
                  </a:lnTo>
                  <a:lnTo>
                    <a:pt x="270" y="82"/>
                  </a:lnTo>
                  <a:lnTo>
                    <a:pt x="276" y="87"/>
                  </a:lnTo>
                  <a:lnTo>
                    <a:pt x="280" y="84"/>
                  </a:lnTo>
                  <a:lnTo>
                    <a:pt x="278" y="77"/>
                  </a:lnTo>
                  <a:lnTo>
                    <a:pt x="275" y="77"/>
                  </a:lnTo>
                  <a:lnTo>
                    <a:pt x="275" y="76"/>
                  </a:lnTo>
                  <a:lnTo>
                    <a:pt x="276" y="74"/>
                  </a:lnTo>
                  <a:lnTo>
                    <a:pt x="278" y="74"/>
                  </a:lnTo>
                  <a:lnTo>
                    <a:pt x="278" y="71"/>
                  </a:lnTo>
                  <a:lnTo>
                    <a:pt x="281" y="69"/>
                  </a:lnTo>
                  <a:lnTo>
                    <a:pt x="283" y="69"/>
                  </a:lnTo>
                  <a:lnTo>
                    <a:pt x="283" y="66"/>
                  </a:lnTo>
                  <a:lnTo>
                    <a:pt x="283" y="59"/>
                  </a:lnTo>
                  <a:lnTo>
                    <a:pt x="281" y="56"/>
                  </a:lnTo>
                  <a:lnTo>
                    <a:pt x="280" y="57"/>
                  </a:lnTo>
                  <a:lnTo>
                    <a:pt x="276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68" y="56"/>
                  </a:lnTo>
                  <a:lnTo>
                    <a:pt x="265" y="56"/>
                  </a:lnTo>
                  <a:lnTo>
                    <a:pt x="265" y="54"/>
                  </a:lnTo>
                  <a:lnTo>
                    <a:pt x="266" y="52"/>
                  </a:lnTo>
                  <a:lnTo>
                    <a:pt x="266" y="47"/>
                  </a:lnTo>
                  <a:lnTo>
                    <a:pt x="268" y="46"/>
                  </a:lnTo>
                  <a:lnTo>
                    <a:pt x="266" y="44"/>
                  </a:lnTo>
                  <a:lnTo>
                    <a:pt x="265" y="36"/>
                  </a:lnTo>
                  <a:lnTo>
                    <a:pt x="265" y="34"/>
                  </a:lnTo>
                  <a:lnTo>
                    <a:pt x="268" y="34"/>
                  </a:lnTo>
                  <a:lnTo>
                    <a:pt x="268" y="31"/>
                  </a:lnTo>
                  <a:lnTo>
                    <a:pt x="268" y="29"/>
                  </a:lnTo>
                  <a:lnTo>
                    <a:pt x="270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1" y="26"/>
                  </a:lnTo>
                  <a:lnTo>
                    <a:pt x="275" y="26"/>
                  </a:lnTo>
                  <a:lnTo>
                    <a:pt x="276" y="26"/>
                  </a:lnTo>
                  <a:lnTo>
                    <a:pt x="278" y="24"/>
                  </a:lnTo>
                  <a:lnTo>
                    <a:pt x="283" y="22"/>
                  </a:lnTo>
                  <a:lnTo>
                    <a:pt x="285" y="22"/>
                  </a:lnTo>
                  <a:lnTo>
                    <a:pt x="286" y="24"/>
                  </a:lnTo>
                  <a:lnTo>
                    <a:pt x="290" y="24"/>
                  </a:lnTo>
                  <a:lnTo>
                    <a:pt x="295" y="22"/>
                  </a:lnTo>
                  <a:lnTo>
                    <a:pt x="298" y="24"/>
                  </a:lnTo>
                  <a:lnTo>
                    <a:pt x="298" y="26"/>
                  </a:lnTo>
                  <a:lnTo>
                    <a:pt x="300" y="26"/>
                  </a:lnTo>
                  <a:lnTo>
                    <a:pt x="305" y="21"/>
                  </a:lnTo>
                  <a:lnTo>
                    <a:pt x="306" y="22"/>
                  </a:lnTo>
                  <a:lnTo>
                    <a:pt x="306" y="21"/>
                  </a:lnTo>
                  <a:lnTo>
                    <a:pt x="310" y="16"/>
                  </a:lnTo>
                  <a:lnTo>
                    <a:pt x="311" y="17"/>
                  </a:lnTo>
                  <a:lnTo>
                    <a:pt x="310" y="21"/>
                  </a:lnTo>
                  <a:lnTo>
                    <a:pt x="315" y="24"/>
                  </a:lnTo>
                  <a:lnTo>
                    <a:pt x="317" y="22"/>
                  </a:lnTo>
                  <a:lnTo>
                    <a:pt x="313" y="19"/>
                  </a:lnTo>
                  <a:lnTo>
                    <a:pt x="313" y="17"/>
                  </a:lnTo>
                  <a:lnTo>
                    <a:pt x="311" y="17"/>
                  </a:lnTo>
                  <a:lnTo>
                    <a:pt x="313" y="14"/>
                  </a:lnTo>
                  <a:lnTo>
                    <a:pt x="317" y="14"/>
                  </a:lnTo>
                  <a:lnTo>
                    <a:pt x="317" y="16"/>
                  </a:lnTo>
                  <a:lnTo>
                    <a:pt x="320" y="16"/>
                  </a:lnTo>
                  <a:lnTo>
                    <a:pt x="320" y="14"/>
                  </a:lnTo>
                  <a:lnTo>
                    <a:pt x="320" y="12"/>
                  </a:lnTo>
                  <a:lnTo>
                    <a:pt x="325" y="9"/>
                  </a:lnTo>
                  <a:lnTo>
                    <a:pt x="328" y="6"/>
                  </a:lnTo>
                  <a:lnTo>
                    <a:pt x="327" y="4"/>
                  </a:lnTo>
                  <a:lnTo>
                    <a:pt x="330" y="2"/>
                  </a:lnTo>
                  <a:lnTo>
                    <a:pt x="330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8" y="2"/>
                  </a:lnTo>
                  <a:lnTo>
                    <a:pt x="338" y="4"/>
                  </a:lnTo>
                  <a:lnTo>
                    <a:pt x="340" y="4"/>
                  </a:lnTo>
                  <a:lnTo>
                    <a:pt x="340" y="7"/>
                  </a:lnTo>
                  <a:lnTo>
                    <a:pt x="338" y="7"/>
                  </a:lnTo>
                  <a:lnTo>
                    <a:pt x="335" y="9"/>
                  </a:lnTo>
                  <a:lnTo>
                    <a:pt x="335" y="11"/>
                  </a:lnTo>
                  <a:lnTo>
                    <a:pt x="337" y="11"/>
                  </a:lnTo>
                  <a:lnTo>
                    <a:pt x="337" y="12"/>
                  </a:lnTo>
                  <a:lnTo>
                    <a:pt x="338" y="12"/>
                  </a:lnTo>
                  <a:lnTo>
                    <a:pt x="342" y="11"/>
                  </a:lnTo>
                  <a:lnTo>
                    <a:pt x="345" y="12"/>
                  </a:lnTo>
                  <a:lnTo>
                    <a:pt x="347" y="16"/>
                  </a:lnTo>
                  <a:lnTo>
                    <a:pt x="343" y="21"/>
                  </a:lnTo>
                  <a:lnTo>
                    <a:pt x="347" y="21"/>
                  </a:lnTo>
                  <a:lnTo>
                    <a:pt x="347" y="22"/>
                  </a:lnTo>
                  <a:lnTo>
                    <a:pt x="348" y="22"/>
                  </a:lnTo>
                  <a:lnTo>
                    <a:pt x="352" y="22"/>
                  </a:lnTo>
                  <a:lnTo>
                    <a:pt x="353" y="24"/>
                  </a:lnTo>
                  <a:lnTo>
                    <a:pt x="358" y="26"/>
                  </a:lnTo>
                  <a:lnTo>
                    <a:pt x="360" y="24"/>
                  </a:lnTo>
                  <a:lnTo>
                    <a:pt x="367" y="22"/>
                  </a:lnTo>
                  <a:lnTo>
                    <a:pt x="367" y="26"/>
                  </a:lnTo>
                  <a:lnTo>
                    <a:pt x="370" y="26"/>
                  </a:lnTo>
                  <a:lnTo>
                    <a:pt x="373" y="26"/>
                  </a:lnTo>
                  <a:lnTo>
                    <a:pt x="377" y="26"/>
                  </a:lnTo>
                  <a:lnTo>
                    <a:pt x="377" y="24"/>
                  </a:lnTo>
                  <a:lnTo>
                    <a:pt x="377" y="22"/>
                  </a:lnTo>
                  <a:lnTo>
                    <a:pt x="378" y="19"/>
                  </a:lnTo>
                  <a:lnTo>
                    <a:pt x="380" y="21"/>
                  </a:lnTo>
                  <a:lnTo>
                    <a:pt x="383" y="24"/>
                  </a:lnTo>
                  <a:lnTo>
                    <a:pt x="393" y="29"/>
                  </a:lnTo>
                  <a:lnTo>
                    <a:pt x="390" y="34"/>
                  </a:lnTo>
                  <a:lnTo>
                    <a:pt x="395" y="36"/>
                  </a:lnTo>
                  <a:lnTo>
                    <a:pt x="397" y="39"/>
                  </a:lnTo>
                  <a:lnTo>
                    <a:pt x="397" y="41"/>
                  </a:lnTo>
                  <a:lnTo>
                    <a:pt x="398" y="41"/>
                  </a:lnTo>
                  <a:lnTo>
                    <a:pt x="402" y="41"/>
                  </a:lnTo>
                  <a:lnTo>
                    <a:pt x="403" y="41"/>
                  </a:lnTo>
                  <a:lnTo>
                    <a:pt x="403" y="42"/>
                  </a:lnTo>
                  <a:lnTo>
                    <a:pt x="405" y="44"/>
                  </a:lnTo>
                  <a:lnTo>
                    <a:pt x="407" y="46"/>
                  </a:lnTo>
                  <a:lnTo>
                    <a:pt x="405" y="46"/>
                  </a:lnTo>
                  <a:lnTo>
                    <a:pt x="414" y="47"/>
                  </a:lnTo>
                  <a:lnTo>
                    <a:pt x="415" y="47"/>
                  </a:lnTo>
                  <a:lnTo>
                    <a:pt x="422" y="47"/>
                  </a:lnTo>
                  <a:lnTo>
                    <a:pt x="425" y="49"/>
                  </a:lnTo>
                  <a:lnTo>
                    <a:pt x="424" y="54"/>
                  </a:lnTo>
                  <a:lnTo>
                    <a:pt x="429" y="52"/>
                  </a:lnTo>
                  <a:lnTo>
                    <a:pt x="430" y="54"/>
                  </a:lnTo>
                  <a:lnTo>
                    <a:pt x="427" y="59"/>
                  </a:lnTo>
                  <a:lnTo>
                    <a:pt x="429" y="61"/>
                  </a:lnTo>
                  <a:lnTo>
                    <a:pt x="430" y="62"/>
                  </a:lnTo>
                  <a:lnTo>
                    <a:pt x="434" y="64"/>
                  </a:lnTo>
                  <a:lnTo>
                    <a:pt x="440" y="62"/>
                  </a:lnTo>
                  <a:lnTo>
                    <a:pt x="445" y="61"/>
                  </a:lnTo>
                  <a:lnTo>
                    <a:pt x="444" y="59"/>
                  </a:lnTo>
                  <a:lnTo>
                    <a:pt x="445" y="57"/>
                  </a:lnTo>
                  <a:lnTo>
                    <a:pt x="447" y="52"/>
                  </a:lnTo>
                  <a:lnTo>
                    <a:pt x="455" y="57"/>
                  </a:lnTo>
                  <a:lnTo>
                    <a:pt x="457" y="62"/>
                  </a:lnTo>
                  <a:lnTo>
                    <a:pt x="459" y="61"/>
                  </a:lnTo>
                  <a:lnTo>
                    <a:pt x="464" y="59"/>
                  </a:lnTo>
                  <a:lnTo>
                    <a:pt x="465" y="61"/>
                  </a:lnTo>
                  <a:lnTo>
                    <a:pt x="469" y="59"/>
                  </a:lnTo>
                  <a:lnTo>
                    <a:pt x="474" y="56"/>
                  </a:lnTo>
                  <a:lnTo>
                    <a:pt x="472" y="52"/>
                  </a:lnTo>
                  <a:lnTo>
                    <a:pt x="477" y="52"/>
                  </a:lnTo>
                  <a:lnTo>
                    <a:pt x="480" y="51"/>
                  </a:lnTo>
                  <a:lnTo>
                    <a:pt x="482" y="51"/>
                  </a:lnTo>
                  <a:lnTo>
                    <a:pt x="484" y="54"/>
                  </a:lnTo>
                  <a:lnTo>
                    <a:pt x="485" y="56"/>
                  </a:lnTo>
                  <a:lnTo>
                    <a:pt x="487" y="56"/>
                  </a:lnTo>
                  <a:lnTo>
                    <a:pt x="489" y="54"/>
                  </a:lnTo>
                  <a:lnTo>
                    <a:pt x="492" y="52"/>
                  </a:lnTo>
                  <a:lnTo>
                    <a:pt x="494" y="51"/>
                  </a:lnTo>
                  <a:lnTo>
                    <a:pt x="495" y="49"/>
                  </a:lnTo>
                  <a:lnTo>
                    <a:pt x="497" y="47"/>
                  </a:lnTo>
                  <a:lnTo>
                    <a:pt x="495" y="47"/>
                  </a:lnTo>
                  <a:lnTo>
                    <a:pt x="494" y="47"/>
                  </a:lnTo>
                  <a:lnTo>
                    <a:pt x="492" y="47"/>
                  </a:lnTo>
                  <a:lnTo>
                    <a:pt x="494" y="44"/>
                  </a:lnTo>
                  <a:lnTo>
                    <a:pt x="499" y="39"/>
                  </a:lnTo>
                  <a:lnTo>
                    <a:pt x="500" y="39"/>
                  </a:lnTo>
                  <a:lnTo>
                    <a:pt x="500" y="37"/>
                  </a:lnTo>
                  <a:lnTo>
                    <a:pt x="502" y="39"/>
                  </a:lnTo>
                  <a:lnTo>
                    <a:pt x="500" y="39"/>
                  </a:lnTo>
                  <a:lnTo>
                    <a:pt x="504" y="39"/>
                  </a:lnTo>
                  <a:lnTo>
                    <a:pt x="504" y="41"/>
                  </a:lnTo>
                  <a:lnTo>
                    <a:pt x="506" y="44"/>
                  </a:lnTo>
                  <a:lnTo>
                    <a:pt x="509" y="44"/>
                  </a:lnTo>
                  <a:lnTo>
                    <a:pt x="512" y="44"/>
                  </a:lnTo>
                  <a:lnTo>
                    <a:pt x="514" y="47"/>
                  </a:lnTo>
                  <a:lnTo>
                    <a:pt x="517" y="51"/>
                  </a:lnTo>
                  <a:lnTo>
                    <a:pt x="519" y="49"/>
                  </a:lnTo>
                  <a:lnTo>
                    <a:pt x="519" y="54"/>
                  </a:lnTo>
                  <a:lnTo>
                    <a:pt x="521" y="57"/>
                  </a:lnTo>
                  <a:lnTo>
                    <a:pt x="527" y="61"/>
                  </a:lnTo>
                  <a:lnTo>
                    <a:pt x="536" y="61"/>
                  </a:lnTo>
                  <a:lnTo>
                    <a:pt x="542" y="62"/>
                  </a:lnTo>
                  <a:lnTo>
                    <a:pt x="541" y="66"/>
                  </a:lnTo>
                  <a:lnTo>
                    <a:pt x="541" y="67"/>
                  </a:lnTo>
                  <a:lnTo>
                    <a:pt x="549" y="71"/>
                  </a:lnTo>
                  <a:lnTo>
                    <a:pt x="552" y="72"/>
                  </a:lnTo>
                  <a:lnTo>
                    <a:pt x="547" y="87"/>
                  </a:lnTo>
                  <a:lnTo>
                    <a:pt x="547" y="92"/>
                  </a:lnTo>
                  <a:lnTo>
                    <a:pt x="549" y="94"/>
                  </a:lnTo>
                  <a:lnTo>
                    <a:pt x="549" y="96"/>
                  </a:lnTo>
                  <a:lnTo>
                    <a:pt x="552" y="97"/>
                  </a:lnTo>
                  <a:lnTo>
                    <a:pt x="554" y="102"/>
                  </a:lnTo>
                  <a:lnTo>
                    <a:pt x="554" y="106"/>
                  </a:lnTo>
                  <a:lnTo>
                    <a:pt x="556" y="109"/>
                  </a:lnTo>
                  <a:lnTo>
                    <a:pt x="562" y="113"/>
                  </a:lnTo>
                  <a:lnTo>
                    <a:pt x="564" y="113"/>
                  </a:lnTo>
                  <a:lnTo>
                    <a:pt x="567" y="113"/>
                  </a:lnTo>
                  <a:lnTo>
                    <a:pt x="571" y="111"/>
                  </a:lnTo>
                  <a:lnTo>
                    <a:pt x="574" y="109"/>
                  </a:lnTo>
                  <a:lnTo>
                    <a:pt x="576" y="111"/>
                  </a:lnTo>
                  <a:lnTo>
                    <a:pt x="574" y="114"/>
                  </a:lnTo>
                  <a:lnTo>
                    <a:pt x="576" y="116"/>
                  </a:lnTo>
                  <a:lnTo>
                    <a:pt x="579" y="118"/>
                  </a:lnTo>
                  <a:lnTo>
                    <a:pt x="582" y="123"/>
                  </a:lnTo>
                  <a:lnTo>
                    <a:pt x="586" y="126"/>
                  </a:lnTo>
                  <a:lnTo>
                    <a:pt x="587" y="126"/>
                  </a:lnTo>
                  <a:lnTo>
                    <a:pt x="589" y="124"/>
                  </a:lnTo>
                  <a:lnTo>
                    <a:pt x="591" y="124"/>
                  </a:lnTo>
                  <a:lnTo>
                    <a:pt x="599" y="124"/>
                  </a:lnTo>
                  <a:lnTo>
                    <a:pt x="601" y="129"/>
                  </a:lnTo>
                  <a:lnTo>
                    <a:pt x="604" y="133"/>
                  </a:lnTo>
                  <a:lnTo>
                    <a:pt x="604" y="136"/>
                  </a:lnTo>
                  <a:lnTo>
                    <a:pt x="604" y="143"/>
                  </a:lnTo>
                  <a:lnTo>
                    <a:pt x="597" y="143"/>
                  </a:lnTo>
                  <a:lnTo>
                    <a:pt x="597" y="144"/>
                  </a:lnTo>
                  <a:lnTo>
                    <a:pt x="599" y="148"/>
                  </a:lnTo>
                  <a:lnTo>
                    <a:pt x="599" y="149"/>
                  </a:lnTo>
                  <a:lnTo>
                    <a:pt x="599" y="153"/>
                  </a:lnTo>
                  <a:lnTo>
                    <a:pt x="587" y="164"/>
                  </a:lnTo>
                  <a:lnTo>
                    <a:pt x="586" y="163"/>
                  </a:lnTo>
                  <a:lnTo>
                    <a:pt x="586" y="166"/>
                  </a:lnTo>
                  <a:lnTo>
                    <a:pt x="586" y="168"/>
                  </a:lnTo>
                  <a:lnTo>
                    <a:pt x="587" y="169"/>
                  </a:lnTo>
                  <a:lnTo>
                    <a:pt x="589" y="171"/>
                  </a:lnTo>
                  <a:lnTo>
                    <a:pt x="591" y="173"/>
                  </a:lnTo>
                  <a:lnTo>
                    <a:pt x="592" y="174"/>
                  </a:lnTo>
                  <a:lnTo>
                    <a:pt x="594" y="176"/>
                  </a:lnTo>
                  <a:lnTo>
                    <a:pt x="597" y="178"/>
                  </a:lnTo>
                  <a:lnTo>
                    <a:pt x="599" y="174"/>
                  </a:lnTo>
                  <a:lnTo>
                    <a:pt x="603" y="176"/>
                  </a:lnTo>
                  <a:lnTo>
                    <a:pt x="601" y="179"/>
                  </a:lnTo>
                  <a:lnTo>
                    <a:pt x="603" y="179"/>
                  </a:lnTo>
                  <a:lnTo>
                    <a:pt x="603" y="181"/>
                  </a:lnTo>
                  <a:lnTo>
                    <a:pt x="604" y="183"/>
                  </a:lnTo>
                  <a:lnTo>
                    <a:pt x="606" y="184"/>
                  </a:lnTo>
                  <a:lnTo>
                    <a:pt x="604" y="189"/>
                  </a:lnTo>
                  <a:lnTo>
                    <a:pt x="611" y="191"/>
                  </a:lnTo>
                  <a:lnTo>
                    <a:pt x="596" y="199"/>
                  </a:lnTo>
                  <a:lnTo>
                    <a:pt x="597" y="206"/>
                  </a:lnTo>
                  <a:lnTo>
                    <a:pt x="604" y="208"/>
                  </a:lnTo>
                  <a:lnTo>
                    <a:pt x="604" y="206"/>
                  </a:lnTo>
                  <a:lnTo>
                    <a:pt x="611" y="203"/>
                  </a:lnTo>
                  <a:lnTo>
                    <a:pt x="613" y="206"/>
                  </a:lnTo>
                  <a:lnTo>
                    <a:pt x="614" y="206"/>
                  </a:lnTo>
                  <a:lnTo>
                    <a:pt x="616" y="206"/>
                  </a:lnTo>
                  <a:lnTo>
                    <a:pt x="616" y="210"/>
                  </a:lnTo>
                  <a:lnTo>
                    <a:pt x="616" y="213"/>
                  </a:lnTo>
                  <a:lnTo>
                    <a:pt x="614" y="215"/>
                  </a:lnTo>
                  <a:lnTo>
                    <a:pt x="613" y="215"/>
                  </a:lnTo>
                  <a:lnTo>
                    <a:pt x="611" y="216"/>
                  </a:lnTo>
                  <a:lnTo>
                    <a:pt x="616" y="216"/>
                  </a:lnTo>
                  <a:lnTo>
                    <a:pt x="618" y="216"/>
                  </a:lnTo>
                  <a:lnTo>
                    <a:pt x="619" y="211"/>
                  </a:lnTo>
                  <a:lnTo>
                    <a:pt x="628" y="213"/>
                  </a:lnTo>
                  <a:lnTo>
                    <a:pt x="629" y="210"/>
                  </a:lnTo>
                  <a:lnTo>
                    <a:pt x="633" y="211"/>
                  </a:lnTo>
                  <a:lnTo>
                    <a:pt x="636" y="205"/>
                  </a:lnTo>
                  <a:lnTo>
                    <a:pt x="634" y="205"/>
                  </a:lnTo>
                  <a:lnTo>
                    <a:pt x="633" y="206"/>
                  </a:lnTo>
                  <a:lnTo>
                    <a:pt x="633" y="205"/>
                  </a:lnTo>
                  <a:lnTo>
                    <a:pt x="636" y="203"/>
                  </a:lnTo>
                  <a:lnTo>
                    <a:pt x="638" y="203"/>
                  </a:lnTo>
                  <a:lnTo>
                    <a:pt x="639" y="205"/>
                  </a:lnTo>
                  <a:lnTo>
                    <a:pt x="639" y="208"/>
                  </a:lnTo>
                  <a:lnTo>
                    <a:pt x="641" y="208"/>
                  </a:lnTo>
                  <a:lnTo>
                    <a:pt x="644" y="208"/>
                  </a:lnTo>
                  <a:lnTo>
                    <a:pt x="646" y="206"/>
                  </a:lnTo>
                  <a:lnTo>
                    <a:pt x="646" y="203"/>
                  </a:lnTo>
                  <a:lnTo>
                    <a:pt x="646" y="201"/>
                  </a:lnTo>
                  <a:lnTo>
                    <a:pt x="646" y="199"/>
                  </a:lnTo>
                  <a:lnTo>
                    <a:pt x="648" y="205"/>
                  </a:lnTo>
                  <a:lnTo>
                    <a:pt x="649" y="205"/>
                  </a:lnTo>
                  <a:lnTo>
                    <a:pt x="651" y="203"/>
                  </a:lnTo>
                  <a:lnTo>
                    <a:pt x="653" y="203"/>
                  </a:lnTo>
                  <a:lnTo>
                    <a:pt x="651" y="205"/>
                  </a:lnTo>
                  <a:lnTo>
                    <a:pt x="653" y="205"/>
                  </a:lnTo>
                  <a:lnTo>
                    <a:pt x="654" y="206"/>
                  </a:lnTo>
                  <a:lnTo>
                    <a:pt x="656" y="208"/>
                  </a:lnTo>
                  <a:lnTo>
                    <a:pt x="661" y="208"/>
                  </a:lnTo>
                  <a:lnTo>
                    <a:pt x="661" y="210"/>
                  </a:lnTo>
                  <a:lnTo>
                    <a:pt x="661" y="213"/>
                  </a:lnTo>
                  <a:lnTo>
                    <a:pt x="663" y="213"/>
                  </a:lnTo>
                  <a:lnTo>
                    <a:pt x="664" y="213"/>
                  </a:lnTo>
                  <a:lnTo>
                    <a:pt x="664" y="218"/>
                  </a:lnTo>
                  <a:lnTo>
                    <a:pt x="663" y="221"/>
                  </a:lnTo>
                  <a:lnTo>
                    <a:pt x="668" y="226"/>
                  </a:lnTo>
                  <a:lnTo>
                    <a:pt x="669" y="225"/>
                  </a:lnTo>
                  <a:lnTo>
                    <a:pt x="673" y="225"/>
                  </a:lnTo>
                  <a:lnTo>
                    <a:pt x="678" y="226"/>
                  </a:lnTo>
                  <a:lnTo>
                    <a:pt x="684" y="228"/>
                  </a:lnTo>
                  <a:lnTo>
                    <a:pt x="686" y="228"/>
                  </a:lnTo>
                  <a:lnTo>
                    <a:pt x="686" y="233"/>
                  </a:lnTo>
                  <a:lnTo>
                    <a:pt x="688" y="235"/>
                  </a:lnTo>
                  <a:lnTo>
                    <a:pt x="691" y="235"/>
                  </a:lnTo>
                  <a:lnTo>
                    <a:pt x="691" y="236"/>
                  </a:lnTo>
                  <a:lnTo>
                    <a:pt x="693" y="240"/>
                  </a:lnTo>
                  <a:lnTo>
                    <a:pt x="693" y="245"/>
                  </a:lnTo>
                  <a:lnTo>
                    <a:pt x="696" y="245"/>
                  </a:lnTo>
                  <a:lnTo>
                    <a:pt x="695" y="248"/>
                  </a:lnTo>
                  <a:lnTo>
                    <a:pt x="695" y="253"/>
                  </a:lnTo>
                  <a:lnTo>
                    <a:pt x="701" y="253"/>
                  </a:lnTo>
                  <a:lnTo>
                    <a:pt x="701" y="256"/>
                  </a:lnTo>
                  <a:lnTo>
                    <a:pt x="698" y="258"/>
                  </a:lnTo>
                  <a:lnTo>
                    <a:pt x="689" y="256"/>
                  </a:lnTo>
                  <a:lnTo>
                    <a:pt x="684" y="256"/>
                  </a:lnTo>
                  <a:lnTo>
                    <a:pt x="683" y="258"/>
                  </a:lnTo>
                  <a:lnTo>
                    <a:pt x="684" y="261"/>
                  </a:lnTo>
                  <a:lnTo>
                    <a:pt x="689" y="261"/>
                  </a:lnTo>
                  <a:lnTo>
                    <a:pt x="689" y="270"/>
                  </a:lnTo>
                  <a:lnTo>
                    <a:pt x="691" y="273"/>
                  </a:lnTo>
                  <a:lnTo>
                    <a:pt x="691" y="276"/>
                  </a:lnTo>
                  <a:lnTo>
                    <a:pt x="693" y="276"/>
                  </a:lnTo>
                  <a:lnTo>
                    <a:pt x="695" y="280"/>
                  </a:lnTo>
                  <a:lnTo>
                    <a:pt x="693" y="281"/>
                  </a:lnTo>
                  <a:lnTo>
                    <a:pt x="691" y="283"/>
                  </a:lnTo>
                  <a:lnTo>
                    <a:pt x="691" y="290"/>
                  </a:lnTo>
                  <a:lnTo>
                    <a:pt x="696" y="290"/>
                  </a:lnTo>
                  <a:lnTo>
                    <a:pt x="700" y="291"/>
                  </a:lnTo>
                  <a:lnTo>
                    <a:pt x="701" y="291"/>
                  </a:lnTo>
                  <a:lnTo>
                    <a:pt x="706" y="293"/>
                  </a:lnTo>
                  <a:lnTo>
                    <a:pt x="706" y="296"/>
                  </a:lnTo>
                  <a:lnTo>
                    <a:pt x="708" y="296"/>
                  </a:lnTo>
                  <a:lnTo>
                    <a:pt x="711" y="300"/>
                  </a:lnTo>
                  <a:lnTo>
                    <a:pt x="710" y="303"/>
                  </a:lnTo>
                  <a:lnTo>
                    <a:pt x="710" y="305"/>
                  </a:lnTo>
                  <a:lnTo>
                    <a:pt x="711" y="307"/>
                  </a:lnTo>
                  <a:lnTo>
                    <a:pt x="711" y="312"/>
                  </a:lnTo>
                  <a:lnTo>
                    <a:pt x="710" y="320"/>
                  </a:lnTo>
                  <a:lnTo>
                    <a:pt x="705" y="320"/>
                  </a:lnTo>
                  <a:lnTo>
                    <a:pt x="705" y="323"/>
                  </a:lnTo>
                  <a:lnTo>
                    <a:pt x="703" y="323"/>
                  </a:lnTo>
                  <a:lnTo>
                    <a:pt x="701" y="323"/>
                  </a:lnTo>
                  <a:lnTo>
                    <a:pt x="701" y="325"/>
                  </a:lnTo>
                  <a:lnTo>
                    <a:pt x="701" y="328"/>
                  </a:lnTo>
                  <a:lnTo>
                    <a:pt x="701" y="330"/>
                  </a:lnTo>
                  <a:lnTo>
                    <a:pt x="695" y="328"/>
                  </a:lnTo>
                  <a:lnTo>
                    <a:pt x="695" y="330"/>
                  </a:lnTo>
                  <a:lnTo>
                    <a:pt x="691" y="327"/>
                  </a:lnTo>
                  <a:lnTo>
                    <a:pt x="688" y="327"/>
                  </a:lnTo>
                  <a:lnTo>
                    <a:pt x="676" y="323"/>
                  </a:lnTo>
                  <a:lnTo>
                    <a:pt x="676" y="320"/>
                  </a:lnTo>
                  <a:lnTo>
                    <a:pt x="673" y="320"/>
                  </a:lnTo>
                  <a:lnTo>
                    <a:pt x="673" y="322"/>
                  </a:lnTo>
                  <a:lnTo>
                    <a:pt x="671" y="322"/>
                  </a:lnTo>
                  <a:lnTo>
                    <a:pt x="673" y="320"/>
                  </a:lnTo>
                  <a:lnTo>
                    <a:pt x="671" y="320"/>
                  </a:lnTo>
                  <a:lnTo>
                    <a:pt x="671" y="317"/>
                  </a:lnTo>
                  <a:lnTo>
                    <a:pt x="668" y="317"/>
                  </a:lnTo>
                  <a:lnTo>
                    <a:pt x="664" y="318"/>
                  </a:lnTo>
                  <a:lnTo>
                    <a:pt x="664" y="317"/>
                  </a:lnTo>
                  <a:lnTo>
                    <a:pt x="663" y="317"/>
                  </a:lnTo>
                  <a:lnTo>
                    <a:pt x="659" y="313"/>
                  </a:lnTo>
                  <a:lnTo>
                    <a:pt x="659" y="312"/>
                  </a:lnTo>
                  <a:lnTo>
                    <a:pt x="656" y="313"/>
                  </a:lnTo>
                  <a:lnTo>
                    <a:pt x="654" y="313"/>
                  </a:lnTo>
                  <a:lnTo>
                    <a:pt x="654" y="315"/>
                  </a:lnTo>
                  <a:lnTo>
                    <a:pt x="654" y="317"/>
                  </a:lnTo>
                  <a:lnTo>
                    <a:pt x="653" y="317"/>
                  </a:lnTo>
                  <a:lnTo>
                    <a:pt x="651" y="315"/>
                  </a:lnTo>
                  <a:lnTo>
                    <a:pt x="651" y="317"/>
                  </a:lnTo>
                  <a:lnTo>
                    <a:pt x="653" y="317"/>
                  </a:lnTo>
                  <a:lnTo>
                    <a:pt x="651" y="318"/>
                  </a:lnTo>
                  <a:lnTo>
                    <a:pt x="648" y="320"/>
                  </a:lnTo>
                  <a:lnTo>
                    <a:pt x="643" y="322"/>
                  </a:lnTo>
                  <a:lnTo>
                    <a:pt x="641" y="322"/>
                  </a:lnTo>
                  <a:lnTo>
                    <a:pt x="639" y="323"/>
                  </a:lnTo>
                  <a:lnTo>
                    <a:pt x="639" y="327"/>
                  </a:lnTo>
                  <a:lnTo>
                    <a:pt x="638" y="328"/>
                  </a:lnTo>
                  <a:lnTo>
                    <a:pt x="638" y="330"/>
                  </a:lnTo>
                  <a:lnTo>
                    <a:pt x="639" y="332"/>
                  </a:lnTo>
                  <a:lnTo>
                    <a:pt x="639" y="333"/>
                  </a:lnTo>
                  <a:lnTo>
                    <a:pt x="636" y="337"/>
                  </a:lnTo>
                  <a:lnTo>
                    <a:pt x="638" y="338"/>
                  </a:lnTo>
                  <a:lnTo>
                    <a:pt x="641" y="340"/>
                  </a:lnTo>
                  <a:lnTo>
                    <a:pt x="641" y="338"/>
                  </a:lnTo>
                  <a:lnTo>
                    <a:pt x="644" y="338"/>
                  </a:lnTo>
                  <a:lnTo>
                    <a:pt x="644" y="342"/>
                  </a:lnTo>
                  <a:lnTo>
                    <a:pt x="646" y="342"/>
                  </a:lnTo>
                  <a:lnTo>
                    <a:pt x="646" y="345"/>
                  </a:lnTo>
                  <a:lnTo>
                    <a:pt x="646" y="347"/>
                  </a:lnTo>
                  <a:lnTo>
                    <a:pt x="648" y="350"/>
                  </a:lnTo>
                  <a:lnTo>
                    <a:pt x="646" y="352"/>
                  </a:lnTo>
                  <a:lnTo>
                    <a:pt x="644" y="352"/>
                  </a:lnTo>
                  <a:lnTo>
                    <a:pt x="646" y="353"/>
                  </a:lnTo>
                  <a:lnTo>
                    <a:pt x="648" y="355"/>
                  </a:lnTo>
                  <a:lnTo>
                    <a:pt x="649" y="357"/>
                  </a:lnTo>
                  <a:lnTo>
                    <a:pt x="651" y="362"/>
                  </a:lnTo>
                  <a:lnTo>
                    <a:pt x="649" y="365"/>
                  </a:lnTo>
                  <a:lnTo>
                    <a:pt x="651" y="367"/>
                  </a:lnTo>
                  <a:lnTo>
                    <a:pt x="656" y="367"/>
                  </a:lnTo>
                  <a:lnTo>
                    <a:pt x="656" y="368"/>
                  </a:lnTo>
                  <a:lnTo>
                    <a:pt x="659" y="372"/>
                  </a:lnTo>
                  <a:lnTo>
                    <a:pt x="659" y="375"/>
                  </a:lnTo>
                  <a:lnTo>
                    <a:pt x="658" y="377"/>
                  </a:lnTo>
                  <a:lnTo>
                    <a:pt x="656" y="380"/>
                  </a:lnTo>
                  <a:lnTo>
                    <a:pt x="656" y="383"/>
                  </a:lnTo>
                  <a:lnTo>
                    <a:pt x="654" y="390"/>
                  </a:lnTo>
                  <a:lnTo>
                    <a:pt x="654" y="397"/>
                  </a:lnTo>
                  <a:lnTo>
                    <a:pt x="656" y="397"/>
                  </a:lnTo>
                  <a:lnTo>
                    <a:pt x="659" y="398"/>
                  </a:lnTo>
                  <a:lnTo>
                    <a:pt x="663" y="398"/>
                  </a:lnTo>
                  <a:lnTo>
                    <a:pt x="666" y="398"/>
                  </a:lnTo>
                  <a:lnTo>
                    <a:pt x="666" y="397"/>
                  </a:lnTo>
                  <a:lnTo>
                    <a:pt x="668" y="397"/>
                  </a:lnTo>
                  <a:lnTo>
                    <a:pt x="673" y="393"/>
                  </a:lnTo>
                  <a:lnTo>
                    <a:pt x="674" y="407"/>
                  </a:lnTo>
                  <a:lnTo>
                    <a:pt x="676" y="407"/>
                  </a:lnTo>
                  <a:lnTo>
                    <a:pt x="674" y="412"/>
                  </a:lnTo>
                  <a:lnTo>
                    <a:pt x="676" y="414"/>
                  </a:lnTo>
                  <a:lnTo>
                    <a:pt x="678" y="415"/>
                  </a:lnTo>
                  <a:lnTo>
                    <a:pt x="676" y="415"/>
                  </a:lnTo>
                  <a:lnTo>
                    <a:pt x="674" y="417"/>
                  </a:lnTo>
                  <a:lnTo>
                    <a:pt x="671" y="420"/>
                  </a:lnTo>
                  <a:lnTo>
                    <a:pt x="668" y="422"/>
                  </a:lnTo>
                  <a:lnTo>
                    <a:pt x="668" y="424"/>
                  </a:lnTo>
                  <a:lnTo>
                    <a:pt x="664" y="425"/>
                  </a:lnTo>
                  <a:lnTo>
                    <a:pt x="664" y="427"/>
                  </a:lnTo>
                  <a:lnTo>
                    <a:pt x="664" y="429"/>
                  </a:lnTo>
                  <a:lnTo>
                    <a:pt x="666" y="432"/>
                  </a:lnTo>
                  <a:lnTo>
                    <a:pt x="664" y="434"/>
                  </a:lnTo>
                  <a:lnTo>
                    <a:pt x="664" y="435"/>
                  </a:lnTo>
                  <a:lnTo>
                    <a:pt x="663" y="437"/>
                  </a:lnTo>
                  <a:lnTo>
                    <a:pt x="661" y="439"/>
                  </a:lnTo>
                  <a:lnTo>
                    <a:pt x="656" y="439"/>
                  </a:lnTo>
                  <a:lnTo>
                    <a:pt x="654" y="437"/>
                  </a:lnTo>
                  <a:lnTo>
                    <a:pt x="656" y="437"/>
                  </a:lnTo>
                  <a:lnTo>
                    <a:pt x="654" y="437"/>
                  </a:lnTo>
                  <a:lnTo>
                    <a:pt x="653" y="439"/>
                  </a:lnTo>
                  <a:lnTo>
                    <a:pt x="653" y="444"/>
                  </a:lnTo>
                  <a:lnTo>
                    <a:pt x="651" y="445"/>
                  </a:lnTo>
                  <a:lnTo>
                    <a:pt x="651" y="447"/>
                  </a:lnTo>
                  <a:lnTo>
                    <a:pt x="648" y="452"/>
                  </a:lnTo>
                  <a:lnTo>
                    <a:pt x="648" y="455"/>
                  </a:lnTo>
                  <a:lnTo>
                    <a:pt x="646" y="459"/>
                  </a:lnTo>
                  <a:lnTo>
                    <a:pt x="646" y="460"/>
                  </a:lnTo>
                  <a:lnTo>
                    <a:pt x="646" y="464"/>
                  </a:lnTo>
                  <a:lnTo>
                    <a:pt x="648" y="464"/>
                  </a:lnTo>
                  <a:lnTo>
                    <a:pt x="649" y="469"/>
                  </a:lnTo>
                  <a:lnTo>
                    <a:pt x="649" y="470"/>
                  </a:lnTo>
                  <a:lnTo>
                    <a:pt x="648" y="472"/>
                  </a:lnTo>
                  <a:lnTo>
                    <a:pt x="648" y="474"/>
                  </a:lnTo>
                  <a:lnTo>
                    <a:pt x="646" y="474"/>
                  </a:lnTo>
                  <a:lnTo>
                    <a:pt x="644" y="475"/>
                  </a:lnTo>
                  <a:lnTo>
                    <a:pt x="643" y="475"/>
                  </a:lnTo>
                  <a:lnTo>
                    <a:pt x="644" y="477"/>
                  </a:lnTo>
                  <a:lnTo>
                    <a:pt x="643" y="479"/>
                  </a:lnTo>
                  <a:lnTo>
                    <a:pt x="636" y="479"/>
                  </a:lnTo>
                  <a:lnTo>
                    <a:pt x="634" y="480"/>
                  </a:lnTo>
                  <a:lnTo>
                    <a:pt x="631" y="482"/>
                  </a:lnTo>
                  <a:lnTo>
                    <a:pt x="631" y="484"/>
                  </a:lnTo>
                  <a:lnTo>
                    <a:pt x="633" y="487"/>
                  </a:lnTo>
                  <a:lnTo>
                    <a:pt x="636" y="495"/>
                  </a:lnTo>
                  <a:lnTo>
                    <a:pt x="638" y="499"/>
                  </a:lnTo>
                  <a:lnTo>
                    <a:pt x="633" y="500"/>
                  </a:lnTo>
                  <a:lnTo>
                    <a:pt x="634" y="511"/>
                  </a:lnTo>
                  <a:lnTo>
                    <a:pt x="633" y="514"/>
                  </a:lnTo>
                  <a:lnTo>
                    <a:pt x="629" y="512"/>
                  </a:lnTo>
                  <a:lnTo>
                    <a:pt x="629" y="509"/>
                  </a:lnTo>
                  <a:lnTo>
                    <a:pt x="623" y="507"/>
                  </a:lnTo>
                  <a:lnTo>
                    <a:pt x="621" y="505"/>
                  </a:lnTo>
                  <a:lnTo>
                    <a:pt x="621" y="507"/>
                  </a:lnTo>
                  <a:lnTo>
                    <a:pt x="614" y="512"/>
                  </a:lnTo>
                  <a:lnTo>
                    <a:pt x="611" y="511"/>
                  </a:lnTo>
                  <a:lnTo>
                    <a:pt x="608" y="511"/>
                  </a:lnTo>
                  <a:lnTo>
                    <a:pt x="606" y="511"/>
                  </a:lnTo>
                  <a:lnTo>
                    <a:pt x="603" y="507"/>
                  </a:lnTo>
                  <a:lnTo>
                    <a:pt x="603" y="505"/>
                  </a:lnTo>
                  <a:lnTo>
                    <a:pt x="603" y="504"/>
                  </a:lnTo>
                  <a:lnTo>
                    <a:pt x="599" y="505"/>
                  </a:lnTo>
                  <a:lnTo>
                    <a:pt x="597" y="505"/>
                  </a:lnTo>
                  <a:lnTo>
                    <a:pt x="596" y="505"/>
                  </a:lnTo>
                  <a:lnTo>
                    <a:pt x="597" y="507"/>
                  </a:lnTo>
                  <a:lnTo>
                    <a:pt x="597" y="511"/>
                  </a:lnTo>
                  <a:lnTo>
                    <a:pt x="599" y="512"/>
                  </a:lnTo>
                  <a:lnTo>
                    <a:pt x="601" y="514"/>
                  </a:lnTo>
                  <a:lnTo>
                    <a:pt x="599" y="521"/>
                  </a:lnTo>
                  <a:lnTo>
                    <a:pt x="603" y="521"/>
                  </a:lnTo>
                  <a:lnTo>
                    <a:pt x="603" y="524"/>
                  </a:lnTo>
                  <a:lnTo>
                    <a:pt x="601" y="526"/>
                  </a:lnTo>
                  <a:lnTo>
                    <a:pt x="599" y="527"/>
                  </a:lnTo>
                  <a:lnTo>
                    <a:pt x="596" y="527"/>
                  </a:lnTo>
                  <a:lnTo>
                    <a:pt x="596" y="529"/>
                  </a:lnTo>
                  <a:lnTo>
                    <a:pt x="594" y="529"/>
                  </a:lnTo>
                  <a:lnTo>
                    <a:pt x="591" y="531"/>
                  </a:lnTo>
                  <a:lnTo>
                    <a:pt x="589" y="531"/>
                  </a:lnTo>
                  <a:lnTo>
                    <a:pt x="591" y="529"/>
                  </a:lnTo>
                  <a:lnTo>
                    <a:pt x="589" y="526"/>
                  </a:lnTo>
                  <a:lnTo>
                    <a:pt x="589" y="527"/>
                  </a:lnTo>
                  <a:lnTo>
                    <a:pt x="589" y="529"/>
                  </a:lnTo>
                  <a:lnTo>
                    <a:pt x="587" y="531"/>
                  </a:lnTo>
                  <a:lnTo>
                    <a:pt x="584" y="532"/>
                  </a:lnTo>
                  <a:lnTo>
                    <a:pt x="584" y="531"/>
                  </a:lnTo>
                  <a:lnTo>
                    <a:pt x="586" y="531"/>
                  </a:lnTo>
                  <a:lnTo>
                    <a:pt x="582" y="529"/>
                  </a:lnTo>
                  <a:lnTo>
                    <a:pt x="584" y="529"/>
                  </a:lnTo>
                  <a:lnTo>
                    <a:pt x="579" y="527"/>
                  </a:lnTo>
                  <a:lnTo>
                    <a:pt x="579" y="529"/>
                  </a:lnTo>
                  <a:lnTo>
                    <a:pt x="579" y="532"/>
                  </a:lnTo>
                  <a:lnTo>
                    <a:pt x="574" y="531"/>
                  </a:lnTo>
                  <a:lnTo>
                    <a:pt x="574" y="534"/>
                  </a:lnTo>
                  <a:lnTo>
                    <a:pt x="572" y="534"/>
                  </a:lnTo>
                  <a:lnTo>
                    <a:pt x="571" y="534"/>
                  </a:lnTo>
                  <a:lnTo>
                    <a:pt x="564" y="534"/>
                  </a:lnTo>
                  <a:lnTo>
                    <a:pt x="562" y="536"/>
                  </a:lnTo>
                  <a:lnTo>
                    <a:pt x="562" y="534"/>
                  </a:lnTo>
                  <a:lnTo>
                    <a:pt x="561" y="532"/>
                  </a:lnTo>
                  <a:lnTo>
                    <a:pt x="559" y="534"/>
                  </a:lnTo>
                  <a:lnTo>
                    <a:pt x="557" y="534"/>
                  </a:lnTo>
                  <a:lnTo>
                    <a:pt x="552" y="534"/>
                  </a:lnTo>
                  <a:lnTo>
                    <a:pt x="547" y="532"/>
                  </a:lnTo>
                  <a:lnTo>
                    <a:pt x="546" y="534"/>
                  </a:lnTo>
                  <a:lnTo>
                    <a:pt x="546" y="532"/>
                  </a:lnTo>
                  <a:lnTo>
                    <a:pt x="547" y="532"/>
                  </a:lnTo>
                  <a:lnTo>
                    <a:pt x="547" y="531"/>
                  </a:lnTo>
                  <a:lnTo>
                    <a:pt x="544" y="529"/>
                  </a:lnTo>
                  <a:lnTo>
                    <a:pt x="537" y="531"/>
                  </a:lnTo>
                  <a:lnTo>
                    <a:pt x="534" y="532"/>
                  </a:lnTo>
                  <a:lnTo>
                    <a:pt x="532" y="534"/>
                  </a:lnTo>
                  <a:lnTo>
                    <a:pt x="531" y="536"/>
                  </a:lnTo>
                  <a:lnTo>
                    <a:pt x="529" y="537"/>
                  </a:lnTo>
                  <a:lnTo>
                    <a:pt x="537" y="546"/>
                  </a:lnTo>
                  <a:lnTo>
                    <a:pt x="537" y="547"/>
                  </a:lnTo>
                  <a:lnTo>
                    <a:pt x="536" y="551"/>
                  </a:lnTo>
                  <a:lnTo>
                    <a:pt x="534" y="549"/>
                  </a:lnTo>
                  <a:lnTo>
                    <a:pt x="527" y="557"/>
                  </a:lnTo>
                  <a:lnTo>
                    <a:pt x="531" y="559"/>
                  </a:lnTo>
                  <a:lnTo>
                    <a:pt x="527" y="559"/>
                  </a:lnTo>
                  <a:lnTo>
                    <a:pt x="526" y="561"/>
                  </a:lnTo>
                  <a:lnTo>
                    <a:pt x="526" y="566"/>
                  </a:lnTo>
                  <a:lnTo>
                    <a:pt x="527" y="567"/>
                  </a:lnTo>
                  <a:lnTo>
                    <a:pt x="527" y="571"/>
                  </a:lnTo>
                  <a:lnTo>
                    <a:pt x="529" y="574"/>
                  </a:lnTo>
                  <a:lnTo>
                    <a:pt x="527" y="577"/>
                  </a:lnTo>
                  <a:lnTo>
                    <a:pt x="527" y="584"/>
                  </a:lnTo>
                  <a:lnTo>
                    <a:pt x="526" y="586"/>
                  </a:lnTo>
                  <a:lnTo>
                    <a:pt x="534" y="587"/>
                  </a:lnTo>
                  <a:lnTo>
                    <a:pt x="542" y="587"/>
                  </a:lnTo>
                  <a:lnTo>
                    <a:pt x="542" y="591"/>
                  </a:lnTo>
                  <a:lnTo>
                    <a:pt x="544" y="591"/>
                  </a:lnTo>
                  <a:lnTo>
                    <a:pt x="546" y="592"/>
                  </a:lnTo>
                  <a:lnTo>
                    <a:pt x="544" y="594"/>
                  </a:lnTo>
                  <a:lnTo>
                    <a:pt x="544" y="602"/>
                  </a:lnTo>
                  <a:lnTo>
                    <a:pt x="544" y="604"/>
                  </a:lnTo>
                  <a:lnTo>
                    <a:pt x="544" y="606"/>
                  </a:lnTo>
                  <a:lnTo>
                    <a:pt x="544" y="607"/>
                  </a:lnTo>
                  <a:lnTo>
                    <a:pt x="544" y="611"/>
                  </a:lnTo>
                  <a:lnTo>
                    <a:pt x="542" y="616"/>
                  </a:lnTo>
                  <a:lnTo>
                    <a:pt x="541" y="618"/>
                  </a:lnTo>
                  <a:lnTo>
                    <a:pt x="539" y="619"/>
                  </a:lnTo>
                  <a:lnTo>
                    <a:pt x="541" y="621"/>
                  </a:lnTo>
                  <a:lnTo>
                    <a:pt x="541" y="623"/>
                  </a:lnTo>
                  <a:lnTo>
                    <a:pt x="541" y="629"/>
                  </a:lnTo>
                  <a:lnTo>
                    <a:pt x="537" y="629"/>
                  </a:lnTo>
                  <a:lnTo>
                    <a:pt x="536" y="634"/>
                  </a:lnTo>
                  <a:lnTo>
                    <a:pt x="519" y="621"/>
                  </a:lnTo>
                  <a:lnTo>
                    <a:pt x="519" y="616"/>
                  </a:lnTo>
                  <a:lnTo>
                    <a:pt x="517" y="613"/>
                  </a:lnTo>
                  <a:lnTo>
                    <a:pt x="516" y="613"/>
                  </a:lnTo>
                  <a:lnTo>
                    <a:pt x="514" y="614"/>
                  </a:lnTo>
                  <a:lnTo>
                    <a:pt x="512" y="613"/>
                  </a:lnTo>
                  <a:lnTo>
                    <a:pt x="512" y="607"/>
                  </a:lnTo>
                  <a:lnTo>
                    <a:pt x="509" y="607"/>
                  </a:lnTo>
                  <a:lnTo>
                    <a:pt x="509" y="606"/>
                  </a:lnTo>
                  <a:lnTo>
                    <a:pt x="502" y="606"/>
                  </a:lnTo>
                  <a:lnTo>
                    <a:pt x="499" y="597"/>
                  </a:lnTo>
                  <a:lnTo>
                    <a:pt x="497" y="596"/>
                  </a:lnTo>
                  <a:lnTo>
                    <a:pt x="497" y="597"/>
                  </a:lnTo>
                  <a:lnTo>
                    <a:pt x="494" y="597"/>
                  </a:lnTo>
                  <a:lnTo>
                    <a:pt x="495" y="601"/>
                  </a:lnTo>
                  <a:lnTo>
                    <a:pt x="494" y="601"/>
                  </a:lnTo>
                  <a:lnTo>
                    <a:pt x="494" y="606"/>
                  </a:lnTo>
                  <a:lnTo>
                    <a:pt x="494" y="609"/>
                  </a:lnTo>
                  <a:lnTo>
                    <a:pt x="492" y="609"/>
                  </a:lnTo>
                  <a:lnTo>
                    <a:pt x="492" y="611"/>
                  </a:lnTo>
                  <a:lnTo>
                    <a:pt x="492" y="616"/>
                  </a:lnTo>
                  <a:lnTo>
                    <a:pt x="490" y="618"/>
                  </a:lnTo>
                  <a:lnTo>
                    <a:pt x="489" y="619"/>
                  </a:lnTo>
                  <a:lnTo>
                    <a:pt x="484" y="633"/>
                  </a:lnTo>
                  <a:lnTo>
                    <a:pt x="484" y="636"/>
                  </a:lnTo>
                  <a:lnTo>
                    <a:pt x="485" y="636"/>
                  </a:lnTo>
                  <a:lnTo>
                    <a:pt x="485" y="639"/>
                  </a:lnTo>
                  <a:lnTo>
                    <a:pt x="487" y="639"/>
                  </a:lnTo>
                  <a:lnTo>
                    <a:pt x="489" y="646"/>
                  </a:lnTo>
                  <a:lnTo>
                    <a:pt x="489" y="648"/>
                  </a:lnTo>
                  <a:lnTo>
                    <a:pt x="487" y="651"/>
                  </a:lnTo>
                  <a:lnTo>
                    <a:pt x="485" y="653"/>
                  </a:lnTo>
                  <a:lnTo>
                    <a:pt x="485" y="654"/>
                  </a:lnTo>
                  <a:lnTo>
                    <a:pt x="482" y="654"/>
                  </a:lnTo>
                  <a:lnTo>
                    <a:pt x="482" y="656"/>
                  </a:lnTo>
                  <a:lnTo>
                    <a:pt x="480" y="656"/>
                  </a:lnTo>
                  <a:lnTo>
                    <a:pt x="479" y="658"/>
                  </a:lnTo>
                  <a:lnTo>
                    <a:pt x="477" y="658"/>
                  </a:lnTo>
                  <a:lnTo>
                    <a:pt x="475" y="656"/>
                  </a:lnTo>
                  <a:lnTo>
                    <a:pt x="474" y="658"/>
                  </a:lnTo>
                  <a:lnTo>
                    <a:pt x="472" y="661"/>
                  </a:lnTo>
                  <a:lnTo>
                    <a:pt x="474" y="663"/>
                  </a:lnTo>
                  <a:lnTo>
                    <a:pt x="472" y="664"/>
                  </a:lnTo>
                  <a:lnTo>
                    <a:pt x="470" y="666"/>
                  </a:lnTo>
                  <a:lnTo>
                    <a:pt x="470" y="668"/>
                  </a:lnTo>
                  <a:lnTo>
                    <a:pt x="469" y="668"/>
                  </a:lnTo>
                  <a:lnTo>
                    <a:pt x="469" y="671"/>
                  </a:lnTo>
                  <a:lnTo>
                    <a:pt x="462" y="676"/>
                  </a:lnTo>
                  <a:lnTo>
                    <a:pt x="460" y="676"/>
                  </a:lnTo>
                  <a:lnTo>
                    <a:pt x="460" y="678"/>
                  </a:lnTo>
                  <a:lnTo>
                    <a:pt x="460" y="679"/>
                  </a:lnTo>
                  <a:lnTo>
                    <a:pt x="460" y="681"/>
                  </a:lnTo>
                  <a:lnTo>
                    <a:pt x="457" y="681"/>
                  </a:lnTo>
                  <a:lnTo>
                    <a:pt x="459" y="683"/>
                  </a:lnTo>
                  <a:lnTo>
                    <a:pt x="457" y="683"/>
                  </a:lnTo>
                  <a:lnTo>
                    <a:pt x="455" y="683"/>
                  </a:lnTo>
                  <a:lnTo>
                    <a:pt x="455" y="686"/>
                  </a:lnTo>
                  <a:lnTo>
                    <a:pt x="447" y="686"/>
                  </a:lnTo>
                  <a:lnTo>
                    <a:pt x="447" y="684"/>
                  </a:lnTo>
                  <a:lnTo>
                    <a:pt x="447" y="686"/>
                  </a:lnTo>
                  <a:lnTo>
                    <a:pt x="444" y="684"/>
                  </a:lnTo>
                  <a:lnTo>
                    <a:pt x="442" y="684"/>
                  </a:lnTo>
                  <a:lnTo>
                    <a:pt x="442" y="683"/>
                  </a:lnTo>
                  <a:lnTo>
                    <a:pt x="442" y="684"/>
                  </a:lnTo>
                  <a:lnTo>
                    <a:pt x="440" y="683"/>
                  </a:lnTo>
                  <a:lnTo>
                    <a:pt x="439" y="681"/>
                  </a:lnTo>
                  <a:lnTo>
                    <a:pt x="437" y="681"/>
                  </a:lnTo>
                  <a:lnTo>
                    <a:pt x="437" y="679"/>
                  </a:lnTo>
                  <a:lnTo>
                    <a:pt x="437" y="678"/>
                  </a:lnTo>
                  <a:lnTo>
                    <a:pt x="439" y="678"/>
                  </a:lnTo>
                  <a:lnTo>
                    <a:pt x="439" y="676"/>
                  </a:lnTo>
                  <a:lnTo>
                    <a:pt x="437" y="676"/>
                  </a:lnTo>
                  <a:lnTo>
                    <a:pt x="437" y="674"/>
                  </a:lnTo>
                  <a:lnTo>
                    <a:pt x="437" y="673"/>
                  </a:lnTo>
                  <a:lnTo>
                    <a:pt x="432" y="669"/>
                  </a:lnTo>
                  <a:lnTo>
                    <a:pt x="429" y="671"/>
                  </a:lnTo>
                  <a:lnTo>
                    <a:pt x="425" y="669"/>
                  </a:lnTo>
                  <a:lnTo>
                    <a:pt x="425" y="671"/>
                  </a:lnTo>
                  <a:lnTo>
                    <a:pt x="419" y="661"/>
                  </a:lnTo>
                  <a:lnTo>
                    <a:pt x="417" y="659"/>
                  </a:lnTo>
                  <a:lnTo>
                    <a:pt x="414" y="659"/>
                  </a:lnTo>
                  <a:lnTo>
                    <a:pt x="415" y="658"/>
                  </a:lnTo>
                  <a:lnTo>
                    <a:pt x="412" y="658"/>
                  </a:lnTo>
                  <a:lnTo>
                    <a:pt x="410" y="658"/>
                  </a:lnTo>
                  <a:lnTo>
                    <a:pt x="410" y="659"/>
                  </a:lnTo>
                  <a:lnTo>
                    <a:pt x="409" y="661"/>
                  </a:lnTo>
                  <a:lnTo>
                    <a:pt x="405" y="661"/>
                  </a:lnTo>
                  <a:lnTo>
                    <a:pt x="400" y="664"/>
                  </a:lnTo>
                  <a:lnTo>
                    <a:pt x="398" y="666"/>
                  </a:lnTo>
                  <a:lnTo>
                    <a:pt x="395" y="669"/>
                  </a:lnTo>
                  <a:lnTo>
                    <a:pt x="393" y="668"/>
                  </a:lnTo>
                  <a:lnTo>
                    <a:pt x="392" y="669"/>
                  </a:lnTo>
                  <a:lnTo>
                    <a:pt x="390" y="669"/>
                  </a:lnTo>
                  <a:lnTo>
                    <a:pt x="390" y="671"/>
                  </a:lnTo>
                  <a:lnTo>
                    <a:pt x="390" y="669"/>
                  </a:lnTo>
                  <a:lnTo>
                    <a:pt x="388" y="668"/>
                  </a:lnTo>
                  <a:lnTo>
                    <a:pt x="385" y="668"/>
                  </a:lnTo>
                  <a:lnTo>
                    <a:pt x="383" y="666"/>
                  </a:lnTo>
                  <a:lnTo>
                    <a:pt x="387" y="664"/>
                  </a:lnTo>
                  <a:lnTo>
                    <a:pt x="383" y="663"/>
                  </a:lnTo>
                  <a:lnTo>
                    <a:pt x="383" y="656"/>
                  </a:lnTo>
                  <a:lnTo>
                    <a:pt x="385" y="654"/>
                  </a:lnTo>
                  <a:lnTo>
                    <a:pt x="383" y="649"/>
                  </a:lnTo>
                  <a:lnTo>
                    <a:pt x="378" y="646"/>
                  </a:lnTo>
                  <a:lnTo>
                    <a:pt x="378" y="644"/>
                  </a:lnTo>
                  <a:lnTo>
                    <a:pt x="375" y="641"/>
                  </a:lnTo>
                  <a:lnTo>
                    <a:pt x="375" y="633"/>
                  </a:lnTo>
                  <a:lnTo>
                    <a:pt x="373" y="633"/>
                  </a:lnTo>
                  <a:lnTo>
                    <a:pt x="372" y="629"/>
                  </a:lnTo>
                  <a:lnTo>
                    <a:pt x="368" y="628"/>
                  </a:lnTo>
                  <a:lnTo>
                    <a:pt x="368" y="629"/>
                  </a:lnTo>
                  <a:lnTo>
                    <a:pt x="368" y="631"/>
                  </a:lnTo>
                  <a:lnTo>
                    <a:pt x="367" y="629"/>
                  </a:lnTo>
                  <a:lnTo>
                    <a:pt x="367" y="628"/>
                  </a:lnTo>
                  <a:lnTo>
                    <a:pt x="368" y="628"/>
                  </a:lnTo>
                  <a:lnTo>
                    <a:pt x="368" y="626"/>
                  </a:lnTo>
                  <a:lnTo>
                    <a:pt x="367" y="623"/>
                  </a:lnTo>
                  <a:lnTo>
                    <a:pt x="365" y="621"/>
                  </a:lnTo>
                  <a:lnTo>
                    <a:pt x="367" y="621"/>
                  </a:lnTo>
                  <a:lnTo>
                    <a:pt x="363" y="618"/>
                  </a:lnTo>
                  <a:lnTo>
                    <a:pt x="362" y="618"/>
                  </a:lnTo>
                  <a:lnTo>
                    <a:pt x="360" y="619"/>
                  </a:lnTo>
                  <a:lnTo>
                    <a:pt x="357" y="619"/>
                  </a:lnTo>
                  <a:lnTo>
                    <a:pt x="355" y="621"/>
                  </a:lnTo>
                  <a:lnTo>
                    <a:pt x="353" y="621"/>
                  </a:lnTo>
                  <a:lnTo>
                    <a:pt x="352" y="619"/>
                  </a:lnTo>
                  <a:lnTo>
                    <a:pt x="355" y="616"/>
                  </a:lnTo>
                  <a:lnTo>
                    <a:pt x="352" y="613"/>
                  </a:lnTo>
                  <a:lnTo>
                    <a:pt x="347" y="613"/>
                  </a:lnTo>
                  <a:lnTo>
                    <a:pt x="345" y="609"/>
                  </a:lnTo>
                  <a:lnTo>
                    <a:pt x="343" y="609"/>
                  </a:lnTo>
                  <a:lnTo>
                    <a:pt x="343" y="607"/>
                  </a:lnTo>
                  <a:lnTo>
                    <a:pt x="343" y="604"/>
                  </a:lnTo>
                  <a:lnTo>
                    <a:pt x="347" y="602"/>
                  </a:lnTo>
                  <a:lnTo>
                    <a:pt x="347" y="601"/>
                  </a:lnTo>
                  <a:lnTo>
                    <a:pt x="345" y="597"/>
                  </a:lnTo>
                  <a:lnTo>
                    <a:pt x="342" y="597"/>
                  </a:lnTo>
                  <a:lnTo>
                    <a:pt x="338" y="597"/>
                  </a:lnTo>
                  <a:lnTo>
                    <a:pt x="340" y="597"/>
                  </a:lnTo>
                  <a:lnTo>
                    <a:pt x="338" y="599"/>
                  </a:lnTo>
                  <a:lnTo>
                    <a:pt x="335" y="597"/>
                  </a:lnTo>
                  <a:lnTo>
                    <a:pt x="333" y="601"/>
                  </a:lnTo>
                  <a:lnTo>
                    <a:pt x="332" y="601"/>
                  </a:lnTo>
                  <a:lnTo>
                    <a:pt x="330" y="601"/>
                  </a:lnTo>
                  <a:lnTo>
                    <a:pt x="328" y="604"/>
                  </a:lnTo>
                  <a:lnTo>
                    <a:pt x="327" y="602"/>
                  </a:lnTo>
                  <a:lnTo>
                    <a:pt x="325" y="601"/>
                  </a:lnTo>
                  <a:lnTo>
                    <a:pt x="323" y="599"/>
                  </a:lnTo>
                  <a:lnTo>
                    <a:pt x="323" y="601"/>
                  </a:lnTo>
                  <a:lnTo>
                    <a:pt x="322" y="601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xmlns="" id="{B114C11F-D283-424F-9984-C9E2FA4A99CA}"/>
                </a:ext>
              </a:extLst>
            </p:cNvPr>
            <p:cNvSpPr>
              <a:spLocks/>
            </p:cNvSpPr>
            <p:nvPr/>
          </p:nvSpPr>
          <p:spPr bwMode="gray">
            <a:xfrm>
              <a:off x="2289176" y="2754313"/>
              <a:ext cx="1687514" cy="1757361"/>
            </a:xfrm>
            <a:custGeom>
              <a:avLst/>
              <a:gdLst/>
              <a:ahLst/>
              <a:cxnLst>
                <a:cxn ang="0">
                  <a:pos x="709" y="928"/>
                </a:cxn>
                <a:cxn ang="0">
                  <a:pos x="714" y="958"/>
                </a:cxn>
                <a:cxn ang="0">
                  <a:pos x="699" y="1016"/>
                </a:cxn>
                <a:cxn ang="0">
                  <a:pos x="694" y="1085"/>
                </a:cxn>
                <a:cxn ang="0">
                  <a:pos x="648" y="1085"/>
                </a:cxn>
                <a:cxn ang="0">
                  <a:pos x="588" y="1096"/>
                </a:cxn>
                <a:cxn ang="0">
                  <a:pos x="510" y="1033"/>
                </a:cxn>
                <a:cxn ang="0">
                  <a:pos x="458" y="1045"/>
                </a:cxn>
                <a:cxn ang="0">
                  <a:pos x="391" y="1045"/>
                </a:cxn>
                <a:cxn ang="0">
                  <a:pos x="347" y="991"/>
                </a:cxn>
                <a:cxn ang="0">
                  <a:pos x="337" y="928"/>
                </a:cxn>
                <a:cxn ang="0">
                  <a:pos x="329" y="861"/>
                </a:cxn>
                <a:cxn ang="0">
                  <a:pos x="324" y="811"/>
                </a:cxn>
                <a:cxn ang="0">
                  <a:pos x="378" y="817"/>
                </a:cxn>
                <a:cxn ang="0">
                  <a:pos x="368" y="747"/>
                </a:cxn>
                <a:cxn ang="0">
                  <a:pos x="319" y="693"/>
                </a:cxn>
                <a:cxn ang="0">
                  <a:pos x="277" y="702"/>
                </a:cxn>
                <a:cxn ang="0">
                  <a:pos x="274" y="623"/>
                </a:cxn>
                <a:cxn ang="0">
                  <a:pos x="200" y="555"/>
                </a:cxn>
                <a:cxn ang="0">
                  <a:pos x="150" y="546"/>
                </a:cxn>
                <a:cxn ang="0">
                  <a:pos x="75" y="535"/>
                </a:cxn>
                <a:cxn ang="0">
                  <a:pos x="10" y="505"/>
                </a:cxn>
                <a:cxn ang="0">
                  <a:pos x="25" y="456"/>
                </a:cxn>
                <a:cxn ang="0">
                  <a:pos x="28" y="416"/>
                </a:cxn>
                <a:cxn ang="0">
                  <a:pos x="51" y="369"/>
                </a:cxn>
                <a:cxn ang="0">
                  <a:pos x="71" y="337"/>
                </a:cxn>
                <a:cxn ang="0">
                  <a:pos x="50" y="294"/>
                </a:cxn>
                <a:cxn ang="0">
                  <a:pos x="87" y="239"/>
                </a:cxn>
                <a:cxn ang="0">
                  <a:pos x="115" y="217"/>
                </a:cxn>
                <a:cxn ang="0">
                  <a:pos x="105" y="178"/>
                </a:cxn>
                <a:cxn ang="0">
                  <a:pos x="175" y="125"/>
                </a:cxn>
                <a:cxn ang="0">
                  <a:pos x="239" y="153"/>
                </a:cxn>
                <a:cxn ang="0">
                  <a:pos x="312" y="160"/>
                </a:cxn>
                <a:cxn ang="0">
                  <a:pos x="357" y="117"/>
                </a:cxn>
                <a:cxn ang="0">
                  <a:pos x="418" y="78"/>
                </a:cxn>
                <a:cxn ang="0">
                  <a:pos x="456" y="70"/>
                </a:cxn>
                <a:cxn ang="0">
                  <a:pos x="516" y="51"/>
                </a:cxn>
                <a:cxn ang="0">
                  <a:pos x="595" y="21"/>
                </a:cxn>
                <a:cxn ang="0">
                  <a:pos x="645" y="18"/>
                </a:cxn>
                <a:cxn ang="0">
                  <a:pos x="667" y="68"/>
                </a:cxn>
                <a:cxn ang="0">
                  <a:pos x="659" y="90"/>
                </a:cxn>
                <a:cxn ang="0">
                  <a:pos x="672" y="147"/>
                </a:cxn>
                <a:cxn ang="0">
                  <a:pos x="725" y="194"/>
                </a:cxn>
                <a:cxn ang="0">
                  <a:pos x="730" y="224"/>
                </a:cxn>
                <a:cxn ang="0">
                  <a:pos x="754" y="262"/>
                </a:cxn>
                <a:cxn ang="0">
                  <a:pos x="821" y="277"/>
                </a:cxn>
                <a:cxn ang="0">
                  <a:pos x="822" y="299"/>
                </a:cxn>
                <a:cxn ang="0">
                  <a:pos x="878" y="317"/>
                </a:cxn>
                <a:cxn ang="0">
                  <a:pos x="873" y="392"/>
                </a:cxn>
                <a:cxn ang="0">
                  <a:pos x="903" y="478"/>
                </a:cxn>
                <a:cxn ang="0">
                  <a:pos x="951" y="505"/>
                </a:cxn>
                <a:cxn ang="0">
                  <a:pos x="1026" y="523"/>
                </a:cxn>
                <a:cxn ang="0">
                  <a:pos x="1045" y="591"/>
                </a:cxn>
                <a:cxn ang="0">
                  <a:pos x="1000" y="630"/>
                </a:cxn>
                <a:cxn ang="0">
                  <a:pos x="934" y="632"/>
                </a:cxn>
                <a:cxn ang="0">
                  <a:pos x="886" y="642"/>
                </a:cxn>
                <a:cxn ang="0">
                  <a:pos x="831" y="663"/>
                </a:cxn>
                <a:cxn ang="0">
                  <a:pos x="732" y="680"/>
                </a:cxn>
                <a:cxn ang="0">
                  <a:pos x="714" y="744"/>
                </a:cxn>
                <a:cxn ang="0">
                  <a:pos x="720" y="774"/>
                </a:cxn>
                <a:cxn ang="0">
                  <a:pos x="714" y="819"/>
                </a:cxn>
                <a:cxn ang="0">
                  <a:pos x="664" y="827"/>
                </a:cxn>
              </a:cxnLst>
              <a:rect l="0" t="0" r="r" b="b"/>
              <a:pathLst>
                <a:path w="1063" h="1107">
                  <a:moveTo>
                    <a:pt x="648" y="841"/>
                  </a:moveTo>
                  <a:lnTo>
                    <a:pt x="654" y="844"/>
                  </a:lnTo>
                  <a:lnTo>
                    <a:pt x="657" y="846"/>
                  </a:lnTo>
                  <a:lnTo>
                    <a:pt x="659" y="852"/>
                  </a:lnTo>
                  <a:lnTo>
                    <a:pt x="662" y="857"/>
                  </a:lnTo>
                  <a:lnTo>
                    <a:pt x="670" y="862"/>
                  </a:lnTo>
                  <a:lnTo>
                    <a:pt x="685" y="866"/>
                  </a:lnTo>
                  <a:lnTo>
                    <a:pt x="687" y="866"/>
                  </a:lnTo>
                  <a:lnTo>
                    <a:pt x="694" y="862"/>
                  </a:lnTo>
                  <a:lnTo>
                    <a:pt x="695" y="862"/>
                  </a:lnTo>
                  <a:lnTo>
                    <a:pt x="700" y="862"/>
                  </a:lnTo>
                  <a:lnTo>
                    <a:pt x="704" y="864"/>
                  </a:lnTo>
                  <a:lnTo>
                    <a:pt x="707" y="869"/>
                  </a:lnTo>
                  <a:lnTo>
                    <a:pt x="707" y="872"/>
                  </a:lnTo>
                  <a:lnTo>
                    <a:pt x="707" y="874"/>
                  </a:lnTo>
                  <a:lnTo>
                    <a:pt x="707" y="876"/>
                  </a:lnTo>
                  <a:lnTo>
                    <a:pt x="712" y="886"/>
                  </a:lnTo>
                  <a:lnTo>
                    <a:pt x="712" y="891"/>
                  </a:lnTo>
                  <a:lnTo>
                    <a:pt x="712" y="894"/>
                  </a:lnTo>
                  <a:lnTo>
                    <a:pt x="712" y="899"/>
                  </a:lnTo>
                  <a:lnTo>
                    <a:pt x="715" y="903"/>
                  </a:lnTo>
                  <a:lnTo>
                    <a:pt x="719" y="904"/>
                  </a:lnTo>
                  <a:lnTo>
                    <a:pt x="719" y="906"/>
                  </a:lnTo>
                  <a:lnTo>
                    <a:pt x="715" y="911"/>
                  </a:lnTo>
                  <a:lnTo>
                    <a:pt x="714" y="914"/>
                  </a:lnTo>
                  <a:lnTo>
                    <a:pt x="714" y="916"/>
                  </a:lnTo>
                  <a:lnTo>
                    <a:pt x="714" y="918"/>
                  </a:lnTo>
                  <a:lnTo>
                    <a:pt x="712" y="921"/>
                  </a:lnTo>
                  <a:lnTo>
                    <a:pt x="712" y="923"/>
                  </a:lnTo>
                  <a:lnTo>
                    <a:pt x="709" y="928"/>
                  </a:lnTo>
                  <a:lnTo>
                    <a:pt x="709" y="929"/>
                  </a:lnTo>
                  <a:lnTo>
                    <a:pt x="707" y="929"/>
                  </a:lnTo>
                  <a:lnTo>
                    <a:pt x="709" y="928"/>
                  </a:lnTo>
                  <a:lnTo>
                    <a:pt x="707" y="926"/>
                  </a:lnTo>
                  <a:lnTo>
                    <a:pt x="705" y="926"/>
                  </a:lnTo>
                  <a:lnTo>
                    <a:pt x="707" y="926"/>
                  </a:lnTo>
                  <a:lnTo>
                    <a:pt x="702" y="924"/>
                  </a:lnTo>
                  <a:lnTo>
                    <a:pt x="699" y="924"/>
                  </a:lnTo>
                  <a:lnTo>
                    <a:pt x="697" y="928"/>
                  </a:lnTo>
                  <a:lnTo>
                    <a:pt x="695" y="928"/>
                  </a:lnTo>
                  <a:lnTo>
                    <a:pt x="694" y="929"/>
                  </a:lnTo>
                  <a:lnTo>
                    <a:pt x="694" y="931"/>
                  </a:lnTo>
                  <a:lnTo>
                    <a:pt x="689" y="931"/>
                  </a:lnTo>
                  <a:lnTo>
                    <a:pt x="689" y="934"/>
                  </a:lnTo>
                  <a:lnTo>
                    <a:pt x="689" y="936"/>
                  </a:lnTo>
                  <a:lnTo>
                    <a:pt x="687" y="936"/>
                  </a:lnTo>
                  <a:lnTo>
                    <a:pt x="690" y="941"/>
                  </a:lnTo>
                  <a:lnTo>
                    <a:pt x="694" y="939"/>
                  </a:lnTo>
                  <a:lnTo>
                    <a:pt x="694" y="938"/>
                  </a:lnTo>
                  <a:lnTo>
                    <a:pt x="695" y="938"/>
                  </a:lnTo>
                  <a:lnTo>
                    <a:pt x="697" y="943"/>
                  </a:lnTo>
                  <a:lnTo>
                    <a:pt x="700" y="948"/>
                  </a:lnTo>
                  <a:lnTo>
                    <a:pt x="702" y="946"/>
                  </a:lnTo>
                  <a:lnTo>
                    <a:pt x="705" y="946"/>
                  </a:lnTo>
                  <a:lnTo>
                    <a:pt x="705" y="948"/>
                  </a:lnTo>
                  <a:lnTo>
                    <a:pt x="707" y="944"/>
                  </a:lnTo>
                  <a:lnTo>
                    <a:pt x="709" y="946"/>
                  </a:lnTo>
                  <a:lnTo>
                    <a:pt x="710" y="949"/>
                  </a:lnTo>
                  <a:lnTo>
                    <a:pt x="712" y="953"/>
                  </a:lnTo>
                  <a:lnTo>
                    <a:pt x="714" y="958"/>
                  </a:lnTo>
                  <a:lnTo>
                    <a:pt x="712" y="958"/>
                  </a:lnTo>
                  <a:lnTo>
                    <a:pt x="705" y="963"/>
                  </a:lnTo>
                  <a:lnTo>
                    <a:pt x="705" y="964"/>
                  </a:lnTo>
                  <a:lnTo>
                    <a:pt x="709" y="966"/>
                  </a:lnTo>
                  <a:lnTo>
                    <a:pt x="707" y="968"/>
                  </a:lnTo>
                  <a:lnTo>
                    <a:pt x="705" y="968"/>
                  </a:lnTo>
                  <a:lnTo>
                    <a:pt x="707" y="969"/>
                  </a:lnTo>
                  <a:lnTo>
                    <a:pt x="705" y="974"/>
                  </a:lnTo>
                  <a:lnTo>
                    <a:pt x="705" y="979"/>
                  </a:lnTo>
                  <a:lnTo>
                    <a:pt x="702" y="979"/>
                  </a:lnTo>
                  <a:lnTo>
                    <a:pt x="700" y="979"/>
                  </a:lnTo>
                  <a:lnTo>
                    <a:pt x="700" y="981"/>
                  </a:lnTo>
                  <a:lnTo>
                    <a:pt x="697" y="983"/>
                  </a:lnTo>
                  <a:lnTo>
                    <a:pt x="699" y="984"/>
                  </a:lnTo>
                  <a:lnTo>
                    <a:pt x="702" y="984"/>
                  </a:lnTo>
                  <a:lnTo>
                    <a:pt x="707" y="984"/>
                  </a:lnTo>
                  <a:lnTo>
                    <a:pt x="709" y="983"/>
                  </a:lnTo>
                  <a:lnTo>
                    <a:pt x="710" y="984"/>
                  </a:lnTo>
                  <a:lnTo>
                    <a:pt x="709" y="988"/>
                  </a:lnTo>
                  <a:lnTo>
                    <a:pt x="705" y="989"/>
                  </a:lnTo>
                  <a:lnTo>
                    <a:pt x="705" y="993"/>
                  </a:lnTo>
                  <a:lnTo>
                    <a:pt x="705" y="994"/>
                  </a:lnTo>
                  <a:lnTo>
                    <a:pt x="704" y="996"/>
                  </a:lnTo>
                  <a:lnTo>
                    <a:pt x="702" y="998"/>
                  </a:lnTo>
                  <a:lnTo>
                    <a:pt x="700" y="1001"/>
                  </a:lnTo>
                  <a:lnTo>
                    <a:pt x="700" y="1006"/>
                  </a:lnTo>
                  <a:lnTo>
                    <a:pt x="704" y="1010"/>
                  </a:lnTo>
                  <a:lnTo>
                    <a:pt x="702" y="1015"/>
                  </a:lnTo>
                  <a:lnTo>
                    <a:pt x="700" y="1016"/>
                  </a:lnTo>
                  <a:lnTo>
                    <a:pt x="699" y="1016"/>
                  </a:lnTo>
                  <a:lnTo>
                    <a:pt x="699" y="1020"/>
                  </a:lnTo>
                  <a:lnTo>
                    <a:pt x="695" y="1025"/>
                  </a:lnTo>
                  <a:lnTo>
                    <a:pt x="695" y="1028"/>
                  </a:lnTo>
                  <a:lnTo>
                    <a:pt x="695" y="1033"/>
                  </a:lnTo>
                  <a:lnTo>
                    <a:pt x="697" y="1033"/>
                  </a:lnTo>
                  <a:lnTo>
                    <a:pt x="697" y="1035"/>
                  </a:lnTo>
                  <a:lnTo>
                    <a:pt x="697" y="1036"/>
                  </a:lnTo>
                  <a:lnTo>
                    <a:pt x="700" y="1036"/>
                  </a:lnTo>
                  <a:lnTo>
                    <a:pt x="700" y="1040"/>
                  </a:lnTo>
                  <a:lnTo>
                    <a:pt x="702" y="1040"/>
                  </a:lnTo>
                  <a:lnTo>
                    <a:pt x="704" y="1043"/>
                  </a:lnTo>
                  <a:lnTo>
                    <a:pt x="704" y="1046"/>
                  </a:lnTo>
                  <a:lnTo>
                    <a:pt x="700" y="1046"/>
                  </a:lnTo>
                  <a:lnTo>
                    <a:pt x="700" y="1048"/>
                  </a:lnTo>
                  <a:lnTo>
                    <a:pt x="700" y="1050"/>
                  </a:lnTo>
                  <a:lnTo>
                    <a:pt x="700" y="1051"/>
                  </a:lnTo>
                  <a:lnTo>
                    <a:pt x="699" y="1055"/>
                  </a:lnTo>
                  <a:lnTo>
                    <a:pt x="697" y="1055"/>
                  </a:lnTo>
                  <a:lnTo>
                    <a:pt x="697" y="1058"/>
                  </a:lnTo>
                  <a:lnTo>
                    <a:pt x="697" y="1063"/>
                  </a:lnTo>
                  <a:lnTo>
                    <a:pt x="697" y="1066"/>
                  </a:lnTo>
                  <a:lnTo>
                    <a:pt x="697" y="1070"/>
                  </a:lnTo>
                  <a:lnTo>
                    <a:pt x="699" y="1071"/>
                  </a:lnTo>
                  <a:lnTo>
                    <a:pt x="697" y="1075"/>
                  </a:lnTo>
                  <a:lnTo>
                    <a:pt x="697" y="1078"/>
                  </a:lnTo>
                  <a:lnTo>
                    <a:pt x="700" y="1081"/>
                  </a:lnTo>
                  <a:lnTo>
                    <a:pt x="699" y="1083"/>
                  </a:lnTo>
                  <a:lnTo>
                    <a:pt x="697" y="1081"/>
                  </a:lnTo>
                  <a:lnTo>
                    <a:pt x="694" y="1081"/>
                  </a:lnTo>
                  <a:lnTo>
                    <a:pt x="694" y="1085"/>
                  </a:lnTo>
                  <a:lnTo>
                    <a:pt x="695" y="1085"/>
                  </a:lnTo>
                  <a:lnTo>
                    <a:pt x="694" y="1086"/>
                  </a:lnTo>
                  <a:lnTo>
                    <a:pt x="694" y="1088"/>
                  </a:lnTo>
                  <a:lnTo>
                    <a:pt x="692" y="1088"/>
                  </a:lnTo>
                  <a:lnTo>
                    <a:pt x="690" y="1090"/>
                  </a:lnTo>
                  <a:lnTo>
                    <a:pt x="692" y="1091"/>
                  </a:lnTo>
                  <a:lnTo>
                    <a:pt x="692" y="1093"/>
                  </a:lnTo>
                  <a:lnTo>
                    <a:pt x="690" y="1093"/>
                  </a:lnTo>
                  <a:lnTo>
                    <a:pt x="687" y="1093"/>
                  </a:lnTo>
                  <a:lnTo>
                    <a:pt x="687" y="1095"/>
                  </a:lnTo>
                  <a:lnTo>
                    <a:pt x="685" y="1095"/>
                  </a:lnTo>
                  <a:lnTo>
                    <a:pt x="682" y="1093"/>
                  </a:lnTo>
                  <a:lnTo>
                    <a:pt x="680" y="1090"/>
                  </a:lnTo>
                  <a:lnTo>
                    <a:pt x="679" y="1091"/>
                  </a:lnTo>
                  <a:lnTo>
                    <a:pt x="677" y="1093"/>
                  </a:lnTo>
                  <a:lnTo>
                    <a:pt x="672" y="1093"/>
                  </a:lnTo>
                  <a:lnTo>
                    <a:pt x="672" y="1091"/>
                  </a:lnTo>
                  <a:lnTo>
                    <a:pt x="670" y="1090"/>
                  </a:lnTo>
                  <a:lnTo>
                    <a:pt x="669" y="1083"/>
                  </a:lnTo>
                  <a:lnTo>
                    <a:pt x="667" y="1081"/>
                  </a:lnTo>
                  <a:lnTo>
                    <a:pt x="665" y="1081"/>
                  </a:lnTo>
                  <a:lnTo>
                    <a:pt x="664" y="1078"/>
                  </a:lnTo>
                  <a:lnTo>
                    <a:pt x="657" y="1081"/>
                  </a:lnTo>
                  <a:lnTo>
                    <a:pt x="654" y="1078"/>
                  </a:lnTo>
                  <a:lnTo>
                    <a:pt x="650" y="1080"/>
                  </a:lnTo>
                  <a:lnTo>
                    <a:pt x="647" y="1078"/>
                  </a:lnTo>
                  <a:lnTo>
                    <a:pt x="647" y="1080"/>
                  </a:lnTo>
                  <a:lnTo>
                    <a:pt x="650" y="1081"/>
                  </a:lnTo>
                  <a:lnTo>
                    <a:pt x="652" y="1083"/>
                  </a:lnTo>
                  <a:lnTo>
                    <a:pt x="648" y="1085"/>
                  </a:lnTo>
                  <a:lnTo>
                    <a:pt x="647" y="1083"/>
                  </a:lnTo>
                  <a:lnTo>
                    <a:pt x="640" y="1086"/>
                  </a:lnTo>
                  <a:lnTo>
                    <a:pt x="637" y="1086"/>
                  </a:lnTo>
                  <a:lnTo>
                    <a:pt x="632" y="1086"/>
                  </a:lnTo>
                  <a:lnTo>
                    <a:pt x="630" y="1090"/>
                  </a:lnTo>
                  <a:lnTo>
                    <a:pt x="628" y="1091"/>
                  </a:lnTo>
                  <a:lnTo>
                    <a:pt x="627" y="1086"/>
                  </a:lnTo>
                  <a:lnTo>
                    <a:pt x="625" y="1086"/>
                  </a:lnTo>
                  <a:lnTo>
                    <a:pt x="625" y="1085"/>
                  </a:lnTo>
                  <a:lnTo>
                    <a:pt x="623" y="1085"/>
                  </a:lnTo>
                  <a:lnTo>
                    <a:pt x="623" y="1086"/>
                  </a:lnTo>
                  <a:lnTo>
                    <a:pt x="620" y="1086"/>
                  </a:lnTo>
                  <a:lnTo>
                    <a:pt x="618" y="1086"/>
                  </a:lnTo>
                  <a:lnTo>
                    <a:pt x="618" y="1088"/>
                  </a:lnTo>
                  <a:lnTo>
                    <a:pt x="615" y="1091"/>
                  </a:lnTo>
                  <a:lnTo>
                    <a:pt x="620" y="1095"/>
                  </a:lnTo>
                  <a:lnTo>
                    <a:pt x="613" y="1095"/>
                  </a:lnTo>
                  <a:lnTo>
                    <a:pt x="612" y="1096"/>
                  </a:lnTo>
                  <a:lnTo>
                    <a:pt x="617" y="1098"/>
                  </a:lnTo>
                  <a:lnTo>
                    <a:pt x="615" y="1098"/>
                  </a:lnTo>
                  <a:lnTo>
                    <a:pt x="613" y="1100"/>
                  </a:lnTo>
                  <a:lnTo>
                    <a:pt x="612" y="1101"/>
                  </a:lnTo>
                  <a:lnTo>
                    <a:pt x="615" y="1101"/>
                  </a:lnTo>
                  <a:lnTo>
                    <a:pt x="610" y="1103"/>
                  </a:lnTo>
                  <a:lnTo>
                    <a:pt x="605" y="1107"/>
                  </a:lnTo>
                  <a:lnTo>
                    <a:pt x="600" y="1101"/>
                  </a:lnTo>
                  <a:lnTo>
                    <a:pt x="597" y="1100"/>
                  </a:lnTo>
                  <a:lnTo>
                    <a:pt x="597" y="1098"/>
                  </a:lnTo>
                  <a:lnTo>
                    <a:pt x="592" y="1098"/>
                  </a:lnTo>
                  <a:lnTo>
                    <a:pt x="588" y="1096"/>
                  </a:lnTo>
                  <a:lnTo>
                    <a:pt x="590" y="1096"/>
                  </a:lnTo>
                  <a:lnTo>
                    <a:pt x="583" y="1093"/>
                  </a:lnTo>
                  <a:lnTo>
                    <a:pt x="583" y="1086"/>
                  </a:lnTo>
                  <a:lnTo>
                    <a:pt x="580" y="1086"/>
                  </a:lnTo>
                  <a:lnTo>
                    <a:pt x="580" y="1083"/>
                  </a:lnTo>
                  <a:lnTo>
                    <a:pt x="578" y="1083"/>
                  </a:lnTo>
                  <a:lnTo>
                    <a:pt x="575" y="1083"/>
                  </a:lnTo>
                  <a:lnTo>
                    <a:pt x="577" y="1076"/>
                  </a:lnTo>
                  <a:lnTo>
                    <a:pt x="575" y="1076"/>
                  </a:lnTo>
                  <a:lnTo>
                    <a:pt x="575" y="1075"/>
                  </a:lnTo>
                  <a:lnTo>
                    <a:pt x="565" y="1075"/>
                  </a:lnTo>
                  <a:lnTo>
                    <a:pt x="541" y="1076"/>
                  </a:lnTo>
                  <a:lnTo>
                    <a:pt x="540" y="1078"/>
                  </a:lnTo>
                  <a:lnTo>
                    <a:pt x="538" y="1076"/>
                  </a:lnTo>
                  <a:lnTo>
                    <a:pt x="520" y="1076"/>
                  </a:lnTo>
                  <a:lnTo>
                    <a:pt x="521" y="1075"/>
                  </a:lnTo>
                  <a:lnTo>
                    <a:pt x="518" y="1073"/>
                  </a:lnTo>
                  <a:lnTo>
                    <a:pt x="520" y="1066"/>
                  </a:lnTo>
                  <a:lnTo>
                    <a:pt x="523" y="1066"/>
                  </a:lnTo>
                  <a:lnTo>
                    <a:pt x="521" y="1061"/>
                  </a:lnTo>
                  <a:lnTo>
                    <a:pt x="521" y="1056"/>
                  </a:lnTo>
                  <a:lnTo>
                    <a:pt x="523" y="1056"/>
                  </a:lnTo>
                  <a:lnTo>
                    <a:pt x="523" y="1055"/>
                  </a:lnTo>
                  <a:lnTo>
                    <a:pt x="515" y="1055"/>
                  </a:lnTo>
                  <a:lnTo>
                    <a:pt x="515" y="1053"/>
                  </a:lnTo>
                  <a:lnTo>
                    <a:pt x="513" y="1053"/>
                  </a:lnTo>
                  <a:lnTo>
                    <a:pt x="513" y="1050"/>
                  </a:lnTo>
                  <a:lnTo>
                    <a:pt x="503" y="1045"/>
                  </a:lnTo>
                  <a:lnTo>
                    <a:pt x="506" y="1040"/>
                  </a:lnTo>
                  <a:lnTo>
                    <a:pt x="510" y="1033"/>
                  </a:lnTo>
                  <a:lnTo>
                    <a:pt x="511" y="1030"/>
                  </a:lnTo>
                  <a:lnTo>
                    <a:pt x="511" y="1028"/>
                  </a:lnTo>
                  <a:lnTo>
                    <a:pt x="508" y="1028"/>
                  </a:lnTo>
                  <a:lnTo>
                    <a:pt x="508" y="1025"/>
                  </a:lnTo>
                  <a:lnTo>
                    <a:pt x="508" y="1023"/>
                  </a:lnTo>
                  <a:lnTo>
                    <a:pt x="498" y="1020"/>
                  </a:lnTo>
                  <a:lnTo>
                    <a:pt x="496" y="1021"/>
                  </a:lnTo>
                  <a:lnTo>
                    <a:pt x="500" y="1025"/>
                  </a:lnTo>
                  <a:lnTo>
                    <a:pt x="498" y="1031"/>
                  </a:lnTo>
                  <a:lnTo>
                    <a:pt x="498" y="1035"/>
                  </a:lnTo>
                  <a:lnTo>
                    <a:pt x="495" y="1043"/>
                  </a:lnTo>
                  <a:lnTo>
                    <a:pt x="491" y="1043"/>
                  </a:lnTo>
                  <a:lnTo>
                    <a:pt x="488" y="1043"/>
                  </a:lnTo>
                  <a:lnTo>
                    <a:pt x="485" y="1043"/>
                  </a:lnTo>
                  <a:lnTo>
                    <a:pt x="483" y="1045"/>
                  </a:lnTo>
                  <a:lnTo>
                    <a:pt x="485" y="1045"/>
                  </a:lnTo>
                  <a:lnTo>
                    <a:pt x="486" y="1046"/>
                  </a:lnTo>
                  <a:lnTo>
                    <a:pt x="478" y="1048"/>
                  </a:lnTo>
                  <a:lnTo>
                    <a:pt x="476" y="1048"/>
                  </a:lnTo>
                  <a:lnTo>
                    <a:pt x="478" y="1046"/>
                  </a:lnTo>
                  <a:lnTo>
                    <a:pt x="476" y="1045"/>
                  </a:lnTo>
                  <a:lnTo>
                    <a:pt x="478" y="1041"/>
                  </a:lnTo>
                  <a:lnTo>
                    <a:pt x="475" y="1040"/>
                  </a:lnTo>
                  <a:lnTo>
                    <a:pt x="470" y="1046"/>
                  </a:lnTo>
                  <a:lnTo>
                    <a:pt x="468" y="1045"/>
                  </a:lnTo>
                  <a:lnTo>
                    <a:pt x="466" y="1045"/>
                  </a:lnTo>
                  <a:lnTo>
                    <a:pt x="465" y="1050"/>
                  </a:lnTo>
                  <a:lnTo>
                    <a:pt x="461" y="1048"/>
                  </a:lnTo>
                  <a:lnTo>
                    <a:pt x="461" y="1046"/>
                  </a:lnTo>
                  <a:lnTo>
                    <a:pt x="458" y="1045"/>
                  </a:lnTo>
                  <a:lnTo>
                    <a:pt x="459" y="1043"/>
                  </a:lnTo>
                  <a:lnTo>
                    <a:pt x="449" y="1036"/>
                  </a:lnTo>
                  <a:lnTo>
                    <a:pt x="444" y="1045"/>
                  </a:lnTo>
                  <a:lnTo>
                    <a:pt x="446" y="1046"/>
                  </a:lnTo>
                  <a:lnTo>
                    <a:pt x="449" y="1050"/>
                  </a:lnTo>
                  <a:lnTo>
                    <a:pt x="449" y="1051"/>
                  </a:lnTo>
                  <a:lnTo>
                    <a:pt x="449" y="1053"/>
                  </a:lnTo>
                  <a:lnTo>
                    <a:pt x="444" y="1055"/>
                  </a:lnTo>
                  <a:lnTo>
                    <a:pt x="444" y="1053"/>
                  </a:lnTo>
                  <a:lnTo>
                    <a:pt x="439" y="1050"/>
                  </a:lnTo>
                  <a:lnTo>
                    <a:pt x="439" y="1051"/>
                  </a:lnTo>
                  <a:lnTo>
                    <a:pt x="441" y="1051"/>
                  </a:lnTo>
                  <a:lnTo>
                    <a:pt x="439" y="1053"/>
                  </a:lnTo>
                  <a:lnTo>
                    <a:pt x="439" y="1056"/>
                  </a:lnTo>
                  <a:lnTo>
                    <a:pt x="438" y="1056"/>
                  </a:lnTo>
                  <a:lnTo>
                    <a:pt x="434" y="1055"/>
                  </a:lnTo>
                  <a:lnTo>
                    <a:pt x="434" y="1053"/>
                  </a:lnTo>
                  <a:lnTo>
                    <a:pt x="431" y="1055"/>
                  </a:lnTo>
                  <a:lnTo>
                    <a:pt x="431" y="1050"/>
                  </a:lnTo>
                  <a:lnTo>
                    <a:pt x="419" y="1045"/>
                  </a:lnTo>
                  <a:lnTo>
                    <a:pt x="418" y="1048"/>
                  </a:lnTo>
                  <a:lnTo>
                    <a:pt x="416" y="1046"/>
                  </a:lnTo>
                  <a:lnTo>
                    <a:pt x="414" y="1046"/>
                  </a:lnTo>
                  <a:lnTo>
                    <a:pt x="416" y="1043"/>
                  </a:lnTo>
                  <a:lnTo>
                    <a:pt x="403" y="1036"/>
                  </a:lnTo>
                  <a:lnTo>
                    <a:pt x="401" y="1036"/>
                  </a:lnTo>
                  <a:lnTo>
                    <a:pt x="399" y="1038"/>
                  </a:lnTo>
                  <a:lnTo>
                    <a:pt x="394" y="1046"/>
                  </a:lnTo>
                  <a:lnTo>
                    <a:pt x="393" y="1046"/>
                  </a:lnTo>
                  <a:lnTo>
                    <a:pt x="391" y="1045"/>
                  </a:lnTo>
                  <a:lnTo>
                    <a:pt x="393" y="1043"/>
                  </a:lnTo>
                  <a:lnTo>
                    <a:pt x="391" y="1040"/>
                  </a:lnTo>
                  <a:lnTo>
                    <a:pt x="391" y="1036"/>
                  </a:lnTo>
                  <a:lnTo>
                    <a:pt x="393" y="1035"/>
                  </a:lnTo>
                  <a:lnTo>
                    <a:pt x="396" y="1033"/>
                  </a:lnTo>
                  <a:lnTo>
                    <a:pt x="396" y="1031"/>
                  </a:lnTo>
                  <a:lnTo>
                    <a:pt x="396" y="1026"/>
                  </a:lnTo>
                  <a:lnTo>
                    <a:pt x="393" y="1025"/>
                  </a:lnTo>
                  <a:lnTo>
                    <a:pt x="389" y="1021"/>
                  </a:lnTo>
                  <a:lnTo>
                    <a:pt x="389" y="1020"/>
                  </a:lnTo>
                  <a:lnTo>
                    <a:pt x="384" y="1016"/>
                  </a:lnTo>
                  <a:lnTo>
                    <a:pt x="381" y="1016"/>
                  </a:lnTo>
                  <a:lnTo>
                    <a:pt x="378" y="1013"/>
                  </a:lnTo>
                  <a:lnTo>
                    <a:pt x="374" y="1011"/>
                  </a:lnTo>
                  <a:lnTo>
                    <a:pt x="373" y="1010"/>
                  </a:lnTo>
                  <a:lnTo>
                    <a:pt x="373" y="1006"/>
                  </a:lnTo>
                  <a:lnTo>
                    <a:pt x="371" y="1005"/>
                  </a:lnTo>
                  <a:lnTo>
                    <a:pt x="369" y="1005"/>
                  </a:lnTo>
                  <a:lnTo>
                    <a:pt x="362" y="1005"/>
                  </a:lnTo>
                  <a:lnTo>
                    <a:pt x="359" y="1008"/>
                  </a:lnTo>
                  <a:lnTo>
                    <a:pt x="356" y="1008"/>
                  </a:lnTo>
                  <a:lnTo>
                    <a:pt x="356" y="1003"/>
                  </a:lnTo>
                  <a:lnTo>
                    <a:pt x="352" y="1005"/>
                  </a:lnTo>
                  <a:lnTo>
                    <a:pt x="349" y="1006"/>
                  </a:lnTo>
                  <a:lnTo>
                    <a:pt x="346" y="1005"/>
                  </a:lnTo>
                  <a:lnTo>
                    <a:pt x="351" y="1001"/>
                  </a:lnTo>
                  <a:lnTo>
                    <a:pt x="347" y="998"/>
                  </a:lnTo>
                  <a:lnTo>
                    <a:pt x="352" y="991"/>
                  </a:lnTo>
                  <a:lnTo>
                    <a:pt x="349" y="988"/>
                  </a:lnTo>
                  <a:lnTo>
                    <a:pt x="347" y="991"/>
                  </a:lnTo>
                  <a:lnTo>
                    <a:pt x="341" y="986"/>
                  </a:lnTo>
                  <a:lnTo>
                    <a:pt x="339" y="983"/>
                  </a:lnTo>
                  <a:lnTo>
                    <a:pt x="339" y="978"/>
                  </a:lnTo>
                  <a:lnTo>
                    <a:pt x="341" y="976"/>
                  </a:lnTo>
                  <a:lnTo>
                    <a:pt x="342" y="976"/>
                  </a:lnTo>
                  <a:lnTo>
                    <a:pt x="342" y="974"/>
                  </a:lnTo>
                  <a:lnTo>
                    <a:pt x="346" y="974"/>
                  </a:lnTo>
                  <a:lnTo>
                    <a:pt x="346" y="973"/>
                  </a:lnTo>
                  <a:lnTo>
                    <a:pt x="342" y="966"/>
                  </a:lnTo>
                  <a:lnTo>
                    <a:pt x="332" y="966"/>
                  </a:lnTo>
                  <a:lnTo>
                    <a:pt x="331" y="964"/>
                  </a:lnTo>
                  <a:lnTo>
                    <a:pt x="322" y="963"/>
                  </a:lnTo>
                  <a:lnTo>
                    <a:pt x="321" y="958"/>
                  </a:lnTo>
                  <a:lnTo>
                    <a:pt x="319" y="958"/>
                  </a:lnTo>
                  <a:lnTo>
                    <a:pt x="319" y="954"/>
                  </a:lnTo>
                  <a:lnTo>
                    <a:pt x="319" y="953"/>
                  </a:lnTo>
                  <a:lnTo>
                    <a:pt x="321" y="949"/>
                  </a:lnTo>
                  <a:lnTo>
                    <a:pt x="321" y="946"/>
                  </a:lnTo>
                  <a:lnTo>
                    <a:pt x="324" y="941"/>
                  </a:lnTo>
                  <a:lnTo>
                    <a:pt x="324" y="939"/>
                  </a:lnTo>
                  <a:lnTo>
                    <a:pt x="326" y="938"/>
                  </a:lnTo>
                  <a:lnTo>
                    <a:pt x="326" y="933"/>
                  </a:lnTo>
                  <a:lnTo>
                    <a:pt x="327" y="931"/>
                  </a:lnTo>
                  <a:lnTo>
                    <a:pt x="329" y="931"/>
                  </a:lnTo>
                  <a:lnTo>
                    <a:pt x="327" y="931"/>
                  </a:lnTo>
                  <a:lnTo>
                    <a:pt x="329" y="933"/>
                  </a:lnTo>
                  <a:lnTo>
                    <a:pt x="334" y="933"/>
                  </a:lnTo>
                  <a:lnTo>
                    <a:pt x="336" y="931"/>
                  </a:lnTo>
                  <a:lnTo>
                    <a:pt x="337" y="929"/>
                  </a:lnTo>
                  <a:lnTo>
                    <a:pt x="337" y="928"/>
                  </a:lnTo>
                  <a:lnTo>
                    <a:pt x="339" y="926"/>
                  </a:lnTo>
                  <a:lnTo>
                    <a:pt x="337" y="923"/>
                  </a:lnTo>
                  <a:lnTo>
                    <a:pt x="337" y="921"/>
                  </a:lnTo>
                  <a:lnTo>
                    <a:pt x="337" y="919"/>
                  </a:lnTo>
                  <a:lnTo>
                    <a:pt x="341" y="918"/>
                  </a:lnTo>
                  <a:lnTo>
                    <a:pt x="341" y="916"/>
                  </a:lnTo>
                  <a:lnTo>
                    <a:pt x="344" y="914"/>
                  </a:lnTo>
                  <a:lnTo>
                    <a:pt x="347" y="911"/>
                  </a:lnTo>
                  <a:lnTo>
                    <a:pt x="349" y="909"/>
                  </a:lnTo>
                  <a:lnTo>
                    <a:pt x="351" y="909"/>
                  </a:lnTo>
                  <a:lnTo>
                    <a:pt x="349" y="908"/>
                  </a:lnTo>
                  <a:lnTo>
                    <a:pt x="347" y="906"/>
                  </a:lnTo>
                  <a:lnTo>
                    <a:pt x="349" y="901"/>
                  </a:lnTo>
                  <a:lnTo>
                    <a:pt x="347" y="901"/>
                  </a:lnTo>
                  <a:lnTo>
                    <a:pt x="346" y="887"/>
                  </a:lnTo>
                  <a:lnTo>
                    <a:pt x="341" y="891"/>
                  </a:lnTo>
                  <a:lnTo>
                    <a:pt x="339" y="891"/>
                  </a:lnTo>
                  <a:lnTo>
                    <a:pt x="339" y="892"/>
                  </a:lnTo>
                  <a:lnTo>
                    <a:pt x="336" y="892"/>
                  </a:lnTo>
                  <a:lnTo>
                    <a:pt x="332" y="892"/>
                  </a:lnTo>
                  <a:lnTo>
                    <a:pt x="329" y="891"/>
                  </a:lnTo>
                  <a:lnTo>
                    <a:pt x="327" y="891"/>
                  </a:lnTo>
                  <a:lnTo>
                    <a:pt x="327" y="884"/>
                  </a:lnTo>
                  <a:lnTo>
                    <a:pt x="329" y="877"/>
                  </a:lnTo>
                  <a:lnTo>
                    <a:pt x="329" y="874"/>
                  </a:lnTo>
                  <a:lnTo>
                    <a:pt x="331" y="871"/>
                  </a:lnTo>
                  <a:lnTo>
                    <a:pt x="332" y="869"/>
                  </a:lnTo>
                  <a:lnTo>
                    <a:pt x="332" y="866"/>
                  </a:lnTo>
                  <a:lnTo>
                    <a:pt x="329" y="862"/>
                  </a:lnTo>
                  <a:lnTo>
                    <a:pt x="329" y="861"/>
                  </a:lnTo>
                  <a:lnTo>
                    <a:pt x="324" y="861"/>
                  </a:lnTo>
                  <a:lnTo>
                    <a:pt x="322" y="859"/>
                  </a:lnTo>
                  <a:lnTo>
                    <a:pt x="324" y="856"/>
                  </a:lnTo>
                  <a:lnTo>
                    <a:pt x="322" y="851"/>
                  </a:lnTo>
                  <a:lnTo>
                    <a:pt x="321" y="849"/>
                  </a:lnTo>
                  <a:lnTo>
                    <a:pt x="319" y="847"/>
                  </a:lnTo>
                  <a:lnTo>
                    <a:pt x="317" y="846"/>
                  </a:lnTo>
                  <a:lnTo>
                    <a:pt x="319" y="846"/>
                  </a:lnTo>
                  <a:lnTo>
                    <a:pt x="321" y="844"/>
                  </a:lnTo>
                  <a:lnTo>
                    <a:pt x="319" y="841"/>
                  </a:lnTo>
                  <a:lnTo>
                    <a:pt x="319" y="839"/>
                  </a:lnTo>
                  <a:lnTo>
                    <a:pt x="319" y="836"/>
                  </a:lnTo>
                  <a:lnTo>
                    <a:pt x="317" y="836"/>
                  </a:lnTo>
                  <a:lnTo>
                    <a:pt x="317" y="832"/>
                  </a:lnTo>
                  <a:lnTo>
                    <a:pt x="314" y="832"/>
                  </a:lnTo>
                  <a:lnTo>
                    <a:pt x="314" y="834"/>
                  </a:lnTo>
                  <a:lnTo>
                    <a:pt x="311" y="832"/>
                  </a:lnTo>
                  <a:lnTo>
                    <a:pt x="309" y="831"/>
                  </a:lnTo>
                  <a:lnTo>
                    <a:pt x="312" y="827"/>
                  </a:lnTo>
                  <a:lnTo>
                    <a:pt x="312" y="826"/>
                  </a:lnTo>
                  <a:lnTo>
                    <a:pt x="311" y="824"/>
                  </a:lnTo>
                  <a:lnTo>
                    <a:pt x="311" y="822"/>
                  </a:lnTo>
                  <a:lnTo>
                    <a:pt x="312" y="821"/>
                  </a:lnTo>
                  <a:lnTo>
                    <a:pt x="312" y="817"/>
                  </a:lnTo>
                  <a:lnTo>
                    <a:pt x="314" y="816"/>
                  </a:lnTo>
                  <a:lnTo>
                    <a:pt x="316" y="816"/>
                  </a:lnTo>
                  <a:lnTo>
                    <a:pt x="321" y="814"/>
                  </a:lnTo>
                  <a:lnTo>
                    <a:pt x="324" y="812"/>
                  </a:lnTo>
                  <a:lnTo>
                    <a:pt x="326" y="811"/>
                  </a:lnTo>
                  <a:lnTo>
                    <a:pt x="324" y="811"/>
                  </a:lnTo>
                  <a:lnTo>
                    <a:pt x="324" y="809"/>
                  </a:lnTo>
                  <a:lnTo>
                    <a:pt x="326" y="811"/>
                  </a:lnTo>
                  <a:lnTo>
                    <a:pt x="327" y="811"/>
                  </a:lnTo>
                  <a:lnTo>
                    <a:pt x="327" y="809"/>
                  </a:lnTo>
                  <a:lnTo>
                    <a:pt x="327" y="807"/>
                  </a:lnTo>
                  <a:lnTo>
                    <a:pt x="329" y="807"/>
                  </a:lnTo>
                  <a:lnTo>
                    <a:pt x="332" y="806"/>
                  </a:lnTo>
                  <a:lnTo>
                    <a:pt x="332" y="807"/>
                  </a:lnTo>
                  <a:lnTo>
                    <a:pt x="336" y="811"/>
                  </a:lnTo>
                  <a:lnTo>
                    <a:pt x="337" y="811"/>
                  </a:lnTo>
                  <a:lnTo>
                    <a:pt x="337" y="812"/>
                  </a:lnTo>
                  <a:lnTo>
                    <a:pt x="341" y="811"/>
                  </a:lnTo>
                  <a:lnTo>
                    <a:pt x="344" y="811"/>
                  </a:lnTo>
                  <a:lnTo>
                    <a:pt x="344" y="814"/>
                  </a:lnTo>
                  <a:lnTo>
                    <a:pt x="346" y="814"/>
                  </a:lnTo>
                  <a:lnTo>
                    <a:pt x="344" y="816"/>
                  </a:lnTo>
                  <a:lnTo>
                    <a:pt x="346" y="816"/>
                  </a:lnTo>
                  <a:lnTo>
                    <a:pt x="346" y="814"/>
                  </a:lnTo>
                  <a:lnTo>
                    <a:pt x="349" y="814"/>
                  </a:lnTo>
                  <a:lnTo>
                    <a:pt x="349" y="817"/>
                  </a:lnTo>
                  <a:lnTo>
                    <a:pt x="361" y="821"/>
                  </a:lnTo>
                  <a:lnTo>
                    <a:pt x="364" y="821"/>
                  </a:lnTo>
                  <a:lnTo>
                    <a:pt x="368" y="824"/>
                  </a:lnTo>
                  <a:lnTo>
                    <a:pt x="368" y="822"/>
                  </a:lnTo>
                  <a:lnTo>
                    <a:pt x="374" y="824"/>
                  </a:lnTo>
                  <a:lnTo>
                    <a:pt x="374" y="822"/>
                  </a:lnTo>
                  <a:lnTo>
                    <a:pt x="374" y="819"/>
                  </a:lnTo>
                  <a:lnTo>
                    <a:pt x="374" y="817"/>
                  </a:lnTo>
                  <a:lnTo>
                    <a:pt x="376" y="817"/>
                  </a:lnTo>
                  <a:lnTo>
                    <a:pt x="378" y="817"/>
                  </a:lnTo>
                  <a:lnTo>
                    <a:pt x="378" y="814"/>
                  </a:lnTo>
                  <a:lnTo>
                    <a:pt x="383" y="814"/>
                  </a:lnTo>
                  <a:lnTo>
                    <a:pt x="384" y="806"/>
                  </a:lnTo>
                  <a:lnTo>
                    <a:pt x="384" y="801"/>
                  </a:lnTo>
                  <a:lnTo>
                    <a:pt x="383" y="799"/>
                  </a:lnTo>
                  <a:lnTo>
                    <a:pt x="383" y="797"/>
                  </a:lnTo>
                  <a:lnTo>
                    <a:pt x="384" y="794"/>
                  </a:lnTo>
                  <a:lnTo>
                    <a:pt x="381" y="790"/>
                  </a:lnTo>
                  <a:lnTo>
                    <a:pt x="379" y="790"/>
                  </a:lnTo>
                  <a:lnTo>
                    <a:pt x="379" y="787"/>
                  </a:lnTo>
                  <a:lnTo>
                    <a:pt x="374" y="785"/>
                  </a:lnTo>
                  <a:lnTo>
                    <a:pt x="373" y="785"/>
                  </a:lnTo>
                  <a:lnTo>
                    <a:pt x="369" y="784"/>
                  </a:lnTo>
                  <a:lnTo>
                    <a:pt x="364" y="784"/>
                  </a:lnTo>
                  <a:lnTo>
                    <a:pt x="364" y="777"/>
                  </a:lnTo>
                  <a:lnTo>
                    <a:pt x="366" y="775"/>
                  </a:lnTo>
                  <a:lnTo>
                    <a:pt x="368" y="774"/>
                  </a:lnTo>
                  <a:lnTo>
                    <a:pt x="366" y="770"/>
                  </a:lnTo>
                  <a:lnTo>
                    <a:pt x="364" y="770"/>
                  </a:lnTo>
                  <a:lnTo>
                    <a:pt x="364" y="767"/>
                  </a:lnTo>
                  <a:lnTo>
                    <a:pt x="362" y="764"/>
                  </a:lnTo>
                  <a:lnTo>
                    <a:pt x="362" y="755"/>
                  </a:lnTo>
                  <a:lnTo>
                    <a:pt x="357" y="755"/>
                  </a:lnTo>
                  <a:lnTo>
                    <a:pt x="356" y="752"/>
                  </a:lnTo>
                  <a:lnTo>
                    <a:pt x="357" y="750"/>
                  </a:lnTo>
                  <a:lnTo>
                    <a:pt x="362" y="750"/>
                  </a:lnTo>
                  <a:lnTo>
                    <a:pt x="371" y="752"/>
                  </a:lnTo>
                  <a:lnTo>
                    <a:pt x="374" y="750"/>
                  </a:lnTo>
                  <a:lnTo>
                    <a:pt x="374" y="747"/>
                  </a:lnTo>
                  <a:lnTo>
                    <a:pt x="368" y="747"/>
                  </a:lnTo>
                  <a:lnTo>
                    <a:pt x="368" y="742"/>
                  </a:lnTo>
                  <a:lnTo>
                    <a:pt x="369" y="739"/>
                  </a:lnTo>
                  <a:lnTo>
                    <a:pt x="366" y="739"/>
                  </a:lnTo>
                  <a:lnTo>
                    <a:pt x="366" y="734"/>
                  </a:lnTo>
                  <a:lnTo>
                    <a:pt x="364" y="730"/>
                  </a:lnTo>
                  <a:lnTo>
                    <a:pt x="364" y="729"/>
                  </a:lnTo>
                  <a:lnTo>
                    <a:pt x="361" y="729"/>
                  </a:lnTo>
                  <a:lnTo>
                    <a:pt x="359" y="727"/>
                  </a:lnTo>
                  <a:lnTo>
                    <a:pt x="359" y="722"/>
                  </a:lnTo>
                  <a:lnTo>
                    <a:pt x="357" y="722"/>
                  </a:lnTo>
                  <a:lnTo>
                    <a:pt x="351" y="720"/>
                  </a:lnTo>
                  <a:lnTo>
                    <a:pt x="346" y="719"/>
                  </a:lnTo>
                  <a:lnTo>
                    <a:pt x="342" y="719"/>
                  </a:lnTo>
                  <a:lnTo>
                    <a:pt x="341" y="720"/>
                  </a:lnTo>
                  <a:lnTo>
                    <a:pt x="336" y="715"/>
                  </a:lnTo>
                  <a:lnTo>
                    <a:pt x="337" y="712"/>
                  </a:lnTo>
                  <a:lnTo>
                    <a:pt x="337" y="707"/>
                  </a:lnTo>
                  <a:lnTo>
                    <a:pt x="336" y="707"/>
                  </a:lnTo>
                  <a:lnTo>
                    <a:pt x="334" y="707"/>
                  </a:lnTo>
                  <a:lnTo>
                    <a:pt x="334" y="704"/>
                  </a:lnTo>
                  <a:lnTo>
                    <a:pt x="334" y="702"/>
                  </a:lnTo>
                  <a:lnTo>
                    <a:pt x="329" y="702"/>
                  </a:lnTo>
                  <a:lnTo>
                    <a:pt x="327" y="700"/>
                  </a:lnTo>
                  <a:lnTo>
                    <a:pt x="326" y="699"/>
                  </a:lnTo>
                  <a:lnTo>
                    <a:pt x="324" y="699"/>
                  </a:lnTo>
                  <a:lnTo>
                    <a:pt x="326" y="697"/>
                  </a:lnTo>
                  <a:lnTo>
                    <a:pt x="324" y="697"/>
                  </a:lnTo>
                  <a:lnTo>
                    <a:pt x="322" y="699"/>
                  </a:lnTo>
                  <a:lnTo>
                    <a:pt x="321" y="699"/>
                  </a:lnTo>
                  <a:lnTo>
                    <a:pt x="319" y="693"/>
                  </a:lnTo>
                  <a:lnTo>
                    <a:pt x="319" y="695"/>
                  </a:lnTo>
                  <a:lnTo>
                    <a:pt x="319" y="697"/>
                  </a:lnTo>
                  <a:lnTo>
                    <a:pt x="319" y="700"/>
                  </a:lnTo>
                  <a:lnTo>
                    <a:pt x="317" y="702"/>
                  </a:lnTo>
                  <a:lnTo>
                    <a:pt x="314" y="702"/>
                  </a:lnTo>
                  <a:lnTo>
                    <a:pt x="312" y="702"/>
                  </a:lnTo>
                  <a:lnTo>
                    <a:pt x="312" y="699"/>
                  </a:lnTo>
                  <a:lnTo>
                    <a:pt x="311" y="697"/>
                  </a:lnTo>
                  <a:lnTo>
                    <a:pt x="309" y="697"/>
                  </a:lnTo>
                  <a:lnTo>
                    <a:pt x="306" y="699"/>
                  </a:lnTo>
                  <a:lnTo>
                    <a:pt x="306" y="700"/>
                  </a:lnTo>
                  <a:lnTo>
                    <a:pt x="307" y="699"/>
                  </a:lnTo>
                  <a:lnTo>
                    <a:pt x="309" y="699"/>
                  </a:lnTo>
                  <a:lnTo>
                    <a:pt x="306" y="705"/>
                  </a:lnTo>
                  <a:lnTo>
                    <a:pt x="302" y="704"/>
                  </a:lnTo>
                  <a:lnTo>
                    <a:pt x="301" y="707"/>
                  </a:lnTo>
                  <a:lnTo>
                    <a:pt x="292" y="705"/>
                  </a:lnTo>
                  <a:lnTo>
                    <a:pt x="291" y="710"/>
                  </a:lnTo>
                  <a:lnTo>
                    <a:pt x="289" y="710"/>
                  </a:lnTo>
                  <a:lnTo>
                    <a:pt x="284" y="710"/>
                  </a:lnTo>
                  <a:lnTo>
                    <a:pt x="286" y="709"/>
                  </a:lnTo>
                  <a:lnTo>
                    <a:pt x="287" y="709"/>
                  </a:lnTo>
                  <a:lnTo>
                    <a:pt x="289" y="707"/>
                  </a:lnTo>
                  <a:lnTo>
                    <a:pt x="289" y="704"/>
                  </a:lnTo>
                  <a:lnTo>
                    <a:pt x="289" y="700"/>
                  </a:lnTo>
                  <a:lnTo>
                    <a:pt x="287" y="700"/>
                  </a:lnTo>
                  <a:lnTo>
                    <a:pt x="286" y="700"/>
                  </a:lnTo>
                  <a:lnTo>
                    <a:pt x="284" y="697"/>
                  </a:lnTo>
                  <a:lnTo>
                    <a:pt x="277" y="700"/>
                  </a:lnTo>
                  <a:lnTo>
                    <a:pt x="277" y="702"/>
                  </a:lnTo>
                  <a:lnTo>
                    <a:pt x="270" y="700"/>
                  </a:lnTo>
                  <a:lnTo>
                    <a:pt x="269" y="693"/>
                  </a:lnTo>
                  <a:lnTo>
                    <a:pt x="284" y="685"/>
                  </a:lnTo>
                  <a:lnTo>
                    <a:pt x="277" y="683"/>
                  </a:lnTo>
                  <a:lnTo>
                    <a:pt x="279" y="678"/>
                  </a:lnTo>
                  <a:lnTo>
                    <a:pt x="277" y="677"/>
                  </a:lnTo>
                  <a:lnTo>
                    <a:pt x="276" y="675"/>
                  </a:lnTo>
                  <a:lnTo>
                    <a:pt x="276" y="673"/>
                  </a:lnTo>
                  <a:lnTo>
                    <a:pt x="274" y="673"/>
                  </a:lnTo>
                  <a:lnTo>
                    <a:pt x="276" y="670"/>
                  </a:lnTo>
                  <a:lnTo>
                    <a:pt x="272" y="668"/>
                  </a:lnTo>
                  <a:lnTo>
                    <a:pt x="270" y="672"/>
                  </a:lnTo>
                  <a:lnTo>
                    <a:pt x="267" y="670"/>
                  </a:lnTo>
                  <a:lnTo>
                    <a:pt x="265" y="668"/>
                  </a:lnTo>
                  <a:lnTo>
                    <a:pt x="264" y="667"/>
                  </a:lnTo>
                  <a:lnTo>
                    <a:pt x="262" y="665"/>
                  </a:lnTo>
                  <a:lnTo>
                    <a:pt x="260" y="663"/>
                  </a:lnTo>
                  <a:lnTo>
                    <a:pt x="259" y="662"/>
                  </a:lnTo>
                  <a:lnTo>
                    <a:pt x="259" y="660"/>
                  </a:lnTo>
                  <a:lnTo>
                    <a:pt x="259" y="657"/>
                  </a:lnTo>
                  <a:lnTo>
                    <a:pt x="260" y="658"/>
                  </a:lnTo>
                  <a:lnTo>
                    <a:pt x="272" y="647"/>
                  </a:lnTo>
                  <a:lnTo>
                    <a:pt x="272" y="643"/>
                  </a:lnTo>
                  <a:lnTo>
                    <a:pt x="272" y="642"/>
                  </a:lnTo>
                  <a:lnTo>
                    <a:pt x="270" y="638"/>
                  </a:lnTo>
                  <a:lnTo>
                    <a:pt x="270" y="637"/>
                  </a:lnTo>
                  <a:lnTo>
                    <a:pt x="277" y="637"/>
                  </a:lnTo>
                  <a:lnTo>
                    <a:pt x="277" y="630"/>
                  </a:lnTo>
                  <a:lnTo>
                    <a:pt x="277" y="627"/>
                  </a:lnTo>
                  <a:lnTo>
                    <a:pt x="274" y="623"/>
                  </a:lnTo>
                  <a:lnTo>
                    <a:pt x="272" y="618"/>
                  </a:lnTo>
                  <a:lnTo>
                    <a:pt x="264" y="618"/>
                  </a:lnTo>
                  <a:lnTo>
                    <a:pt x="262" y="618"/>
                  </a:lnTo>
                  <a:lnTo>
                    <a:pt x="260" y="620"/>
                  </a:lnTo>
                  <a:lnTo>
                    <a:pt x="259" y="620"/>
                  </a:lnTo>
                  <a:lnTo>
                    <a:pt x="255" y="617"/>
                  </a:lnTo>
                  <a:lnTo>
                    <a:pt x="252" y="612"/>
                  </a:lnTo>
                  <a:lnTo>
                    <a:pt x="249" y="610"/>
                  </a:lnTo>
                  <a:lnTo>
                    <a:pt x="247" y="608"/>
                  </a:lnTo>
                  <a:lnTo>
                    <a:pt x="249" y="605"/>
                  </a:lnTo>
                  <a:lnTo>
                    <a:pt x="247" y="603"/>
                  </a:lnTo>
                  <a:lnTo>
                    <a:pt x="244" y="605"/>
                  </a:lnTo>
                  <a:lnTo>
                    <a:pt x="240" y="607"/>
                  </a:lnTo>
                  <a:lnTo>
                    <a:pt x="237" y="607"/>
                  </a:lnTo>
                  <a:lnTo>
                    <a:pt x="235" y="607"/>
                  </a:lnTo>
                  <a:lnTo>
                    <a:pt x="229" y="603"/>
                  </a:lnTo>
                  <a:lnTo>
                    <a:pt x="227" y="600"/>
                  </a:lnTo>
                  <a:lnTo>
                    <a:pt x="227" y="596"/>
                  </a:lnTo>
                  <a:lnTo>
                    <a:pt x="225" y="591"/>
                  </a:lnTo>
                  <a:lnTo>
                    <a:pt x="222" y="590"/>
                  </a:lnTo>
                  <a:lnTo>
                    <a:pt x="222" y="588"/>
                  </a:lnTo>
                  <a:lnTo>
                    <a:pt x="220" y="586"/>
                  </a:lnTo>
                  <a:lnTo>
                    <a:pt x="220" y="581"/>
                  </a:lnTo>
                  <a:lnTo>
                    <a:pt x="225" y="566"/>
                  </a:lnTo>
                  <a:lnTo>
                    <a:pt x="222" y="565"/>
                  </a:lnTo>
                  <a:lnTo>
                    <a:pt x="214" y="561"/>
                  </a:lnTo>
                  <a:lnTo>
                    <a:pt x="214" y="560"/>
                  </a:lnTo>
                  <a:lnTo>
                    <a:pt x="215" y="556"/>
                  </a:lnTo>
                  <a:lnTo>
                    <a:pt x="209" y="555"/>
                  </a:lnTo>
                  <a:lnTo>
                    <a:pt x="200" y="555"/>
                  </a:lnTo>
                  <a:lnTo>
                    <a:pt x="194" y="551"/>
                  </a:lnTo>
                  <a:lnTo>
                    <a:pt x="192" y="548"/>
                  </a:lnTo>
                  <a:lnTo>
                    <a:pt x="192" y="543"/>
                  </a:lnTo>
                  <a:lnTo>
                    <a:pt x="190" y="545"/>
                  </a:lnTo>
                  <a:lnTo>
                    <a:pt x="187" y="541"/>
                  </a:lnTo>
                  <a:lnTo>
                    <a:pt x="185" y="538"/>
                  </a:lnTo>
                  <a:lnTo>
                    <a:pt x="182" y="538"/>
                  </a:lnTo>
                  <a:lnTo>
                    <a:pt x="179" y="538"/>
                  </a:lnTo>
                  <a:lnTo>
                    <a:pt x="177" y="535"/>
                  </a:lnTo>
                  <a:lnTo>
                    <a:pt x="177" y="533"/>
                  </a:lnTo>
                  <a:lnTo>
                    <a:pt x="173" y="533"/>
                  </a:lnTo>
                  <a:lnTo>
                    <a:pt x="175" y="533"/>
                  </a:lnTo>
                  <a:lnTo>
                    <a:pt x="173" y="531"/>
                  </a:lnTo>
                  <a:lnTo>
                    <a:pt x="173" y="533"/>
                  </a:lnTo>
                  <a:lnTo>
                    <a:pt x="172" y="533"/>
                  </a:lnTo>
                  <a:lnTo>
                    <a:pt x="167" y="538"/>
                  </a:lnTo>
                  <a:lnTo>
                    <a:pt x="165" y="541"/>
                  </a:lnTo>
                  <a:lnTo>
                    <a:pt x="167" y="541"/>
                  </a:lnTo>
                  <a:lnTo>
                    <a:pt x="168" y="541"/>
                  </a:lnTo>
                  <a:lnTo>
                    <a:pt x="170" y="541"/>
                  </a:lnTo>
                  <a:lnTo>
                    <a:pt x="168" y="543"/>
                  </a:lnTo>
                  <a:lnTo>
                    <a:pt x="167" y="545"/>
                  </a:lnTo>
                  <a:lnTo>
                    <a:pt x="165" y="546"/>
                  </a:lnTo>
                  <a:lnTo>
                    <a:pt x="162" y="548"/>
                  </a:lnTo>
                  <a:lnTo>
                    <a:pt x="160" y="550"/>
                  </a:lnTo>
                  <a:lnTo>
                    <a:pt x="158" y="550"/>
                  </a:lnTo>
                  <a:lnTo>
                    <a:pt x="157" y="548"/>
                  </a:lnTo>
                  <a:lnTo>
                    <a:pt x="155" y="545"/>
                  </a:lnTo>
                  <a:lnTo>
                    <a:pt x="153" y="545"/>
                  </a:lnTo>
                  <a:lnTo>
                    <a:pt x="150" y="546"/>
                  </a:lnTo>
                  <a:lnTo>
                    <a:pt x="145" y="546"/>
                  </a:lnTo>
                  <a:lnTo>
                    <a:pt x="147" y="550"/>
                  </a:lnTo>
                  <a:lnTo>
                    <a:pt x="142" y="553"/>
                  </a:lnTo>
                  <a:lnTo>
                    <a:pt x="138" y="555"/>
                  </a:lnTo>
                  <a:lnTo>
                    <a:pt x="137" y="553"/>
                  </a:lnTo>
                  <a:lnTo>
                    <a:pt x="132" y="555"/>
                  </a:lnTo>
                  <a:lnTo>
                    <a:pt x="130" y="556"/>
                  </a:lnTo>
                  <a:lnTo>
                    <a:pt x="128" y="551"/>
                  </a:lnTo>
                  <a:lnTo>
                    <a:pt x="120" y="546"/>
                  </a:lnTo>
                  <a:lnTo>
                    <a:pt x="118" y="551"/>
                  </a:lnTo>
                  <a:lnTo>
                    <a:pt x="117" y="553"/>
                  </a:lnTo>
                  <a:lnTo>
                    <a:pt x="118" y="555"/>
                  </a:lnTo>
                  <a:lnTo>
                    <a:pt x="113" y="556"/>
                  </a:lnTo>
                  <a:lnTo>
                    <a:pt x="107" y="558"/>
                  </a:lnTo>
                  <a:lnTo>
                    <a:pt x="103" y="556"/>
                  </a:lnTo>
                  <a:lnTo>
                    <a:pt x="102" y="555"/>
                  </a:lnTo>
                  <a:lnTo>
                    <a:pt x="100" y="553"/>
                  </a:lnTo>
                  <a:lnTo>
                    <a:pt x="103" y="548"/>
                  </a:lnTo>
                  <a:lnTo>
                    <a:pt x="102" y="546"/>
                  </a:lnTo>
                  <a:lnTo>
                    <a:pt x="97" y="548"/>
                  </a:lnTo>
                  <a:lnTo>
                    <a:pt x="98" y="543"/>
                  </a:lnTo>
                  <a:lnTo>
                    <a:pt x="95" y="541"/>
                  </a:lnTo>
                  <a:lnTo>
                    <a:pt x="88" y="541"/>
                  </a:lnTo>
                  <a:lnTo>
                    <a:pt x="87" y="541"/>
                  </a:lnTo>
                  <a:lnTo>
                    <a:pt x="78" y="540"/>
                  </a:lnTo>
                  <a:lnTo>
                    <a:pt x="80" y="540"/>
                  </a:lnTo>
                  <a:lnTo>
                    <a:pt x="78" y="538"/>
                  </a:lnTo>
                  <a:lnTo>
                    <a:pt x="76" y="536"/>
                  </a:lnTo>
                  <a:lnTo>
                    <a:pt x="76" y="535"/>
                  </a:lnTo>
                  <a:lnTo>
                    <a:pt x="75" y="535"/>
                  </a:lnTo>
                  <a:lnTo>
                    <a:pt x="71" y="535"/>
                  </a:lnTo>
                  <a:lnTo>
                    <a:pt x="70" y="535"/>
                  </a:lnTo>
                  <a:lnTo>
                    <a:pt x="70" y="533"/>
                  </a:lnTo>
                  <a:lnTo>
                    <a:pt x="68" y="530"/>
                  </a:lnTo>
                  <a:lnTo>
                    <a:pt x="63" y="528"/>
                  </a:lnTo>
                  <a:lnTo>
                    <a:pt x="66" y="523"/>
                  </a:lnTo>
                  <a:lnTo>
                    <a:pt x="56" y="518"/>
                  </a:lnTo>
                  <a:lnTo>
                    <a:pt x="53" y="515"/>
                  </a:lnTo>
                  <a:lnTo>
                    <a:pt x="51" y="513"/>
                  </a:lnTo>
                  <a:lnTo>
                    <a:pt x="50" y="516"/>
                  </a:lnTo>
                  <a:lnTo>
                    <a:pt x="50" y="518"/>
                  </a:lnTo>
                  <a:lnTo>
                    <a:pt x="50" y="520"/>
                  </a:lnTo>
                  <a:lnTo>
                    <a:pt x="46" y="520"/>
                  </a:lnTo>
                  <a:lnTo>
                    <a:pt x="43" y="520"/>
                  </a:lnTo>
                  <a:lnTo>
                    <a:pt x="40" y="520"/>
                  </a:lnTo>
                  <a:lnTo>
                    <a:pt x="40" y="516"/>
                  </a:lnTo>
                  <a:lnTo>
                    <a:pt x="33" y="518"/>
                  </a:lnTo>
                  <a:lnTo>
                    <a:pt x="31" y="520"/>
                  </a:lnTo>
                  <a:lnTo>
                    <a:pt x="26" y="518"/>
                  </a:lnTo>
                  <a:lnTo>
                    <a:pt x="25" y="516"/>
                  </a:lnTo>
                  <a:lnTo>
                    <a:pt x="21" y="516"/>
                  </a:lnTo>
                  <a:lnTo>
                    <a:pt x="20" y="516"/>
                  </a:lnTo>
                  <a:lnTo>
                    <a:pt x="20" y="515"/>
                  </a:lnTo>
                  <a:lnTo>
                    <a:pt x="16" y="515"/>
                  </a:lnTo>
                  <a:lnTo>
                    <a:pt x="20" y="510"/>
                  </a:lnTo>
                  <a:lnTo>
                    <a:pt x="18" y="506"/>
                  </a:lnTo>
                  <a:lnTo>
                    <a:pt x="15" y="505"/>
                  </a:lnTo>
                  <a:lnTo>
                    <a:pt x="11" y="506"/>
                  </a:lnTo>
                  <a:lnTo>
                    <a:pt x="10" y="506"/>
                  </a:lnTo>
                  <a:lnTo>
                    <a:pt x="10" y="505"/>
                  </a:lnTo>
                  <a:lnTo>
                    <a:pt x="8" y="505"/>
                  </a:lnTo>
                  <a:lnTo>
                    <a:pt x="8" y="503"/>
                  </a:lnTo>
                  <a:lnTo>
                    <a:pt x="11" y="501"/>
                  </a:lnTo>
                  <a:lnTo>
                    <a:pt x="13" y="501"/>
                  </a:lnTo>
                  <a:lnTo>
                    <a:pt x="13" y="498"/>
                  </a:lnTo>
                  <a:lnTo>
                    <a:pt x="11" y="498"/>
                  </a:lnTo>
                  <a:lnTo>
                    <a:pt x="11" y="496"/>
                  </a:lnTo>
                  <a:lnTo>
                    <a:pt x="8" y="496"/>
                  </a:lnTo>
                  <a:lnTo>
                    <a:pt x="8" y="493"/>
                  </a:lnTo>
                  <a:lnTo>
                    <a:pt x="8" y="491"/>
                  </a:lnTo>
                  <a:lnTo>
                    <a:pt x="6" y="491"/>
                  </a:lnTo>
                  <a:lnTo>
                    <a:pt x="6" y="489"/>
                  </a:lnTo>
                  <a:lnTo>
                    <a:pt x="10" y="488"/>
                  </a:lnTo>
                  <a:lnTo>
                    <a:pt x="10" y="484"/>
                  </a:lnTo>
                  <a:lnTo>
                    <a:pt x="10" y="481"/>
                  </a:lnTo>
                  <a:lnTo>
                    <a:pt x="8" y="478"/>
                  </a:lnTo>
                  <a:lnTo>
                    <a:pt x="6" y="478"/>
                  </a:lnTo>
                  <a:lnTo>
                    <a:pt x="5" y="476"/>
                  </a:lnTo>
                  <a:lnTo>
                    <a:pt x="1" y="476"/>
                  </a:lnTo>
                  <a:lnTo>
                    <a:pt x="0" y="473"/>
                  </a:lnTo>
                  <a:lnTo>
                    <a:pt x="1" y="469"/>
                  </a:lnTo>
                  <a:lnTo>
                    <a:pt x="5" y="471"/>
                  </a:lnTo>
                  <a:lnTo>
                    <a:pt x="6" y="469"/>
                  </a:lnTo>
                  <a:lnTo>
                    <a:pt x="11" y="471"/>
                  </a:lnTo>
                  <a:lnTo>
                    <a:pt x="16" y="471"/>
                  </a:lnTo>
                  <a:lnTo>
                    <a:pt x="16" y="468"/>
                  </a:lnTo>
                  <a:lnTo>
                    <a:pt x="20" y="463"/>
                  </a:lnTo>
                  <a:lnTo>
                    <a:pt x="20" y="459"/>
                  </a:lnTo>
                  <a:lnTo>
                    <a:pt x="21" y="456"/>
                  </a:lnTo>
                  <a:lnTo>
                    <a:pt x="25" y="456"/>
                  </a:lnTo>
                  <a:lnTo>
                    <a:pt x="26" y="456"/>
                  </a:lnTo>
                  <a:lnTo>
                    <a:pt x="26" y="453"/>
                  </a:lnTo>
                  <a:lnTo>
                    <a:pt x="28" y="448"/>
                  </a:lnTo>
                  <a:lnTo>
                    <a:pt x="28" y="446"/>
                  </a:lnTo>
                  <a:lnTo>
                    <a:pt x="31" y="444"/>
                  </a:lnTo>
                  <a:lnTo>
                    <a:pt x="35" y="443"/>
                  </a:lnTo>
                  <a:lnTo>
                    <a:pt x="36" y="441"/>
                  </a:lnTo>
                  <a:lnTo>
                    <a:pt x="35" y="439"/>
                  </a:lnTo>
                  <a:lnTo>
                    <a:pt x="31" y="438"/>
                  </a:lnTo>
                  <a:lnTo>
                    <a:pt x="28" y="438"/>
                  </a:lnTo>
                  <a:lnTo>
                    <a:pt x="21" y="436"/>
                  </a:lnTo>
                  <a:lnTo>
                    <a:pt x="20" y="436"/>
                  </a:lnTo>
                  <a:lnTo>
                    <a:pt x="18" y="434"/>
                  </a:lnTo>
                  <a:lnTo>
                    <a:pt x="16" y="434"/>
                  </a:lnTo>
                  <a:lnTo>
                    <a:pt x="16" y="431"/>
                  </a:lnTo>
                  <a:lnTo>
                    <a:pt x="20" y="433"/>
                  </a:lnTo>
                  <a:lnTo>
                    <a:pt x="18" y="431"/>
                  </a:lnTo>
                  <a:lnTo>
                    <a:pt x="20" y="431"/>
                  </a:lnTo>
                  <a:lnTo>
                    <a:pt x="20" y="433"/>
                  </a:lnTo>
                  <a:lnTo>
                    <a:pt x="21" y="433"/>
                  </a:lnTo>
                  <a:lnTo>
                    <a:pt x="23" y="434"/>
                  </a:lnTo>
                  <a:lnTo>
                    <a:pt x="25" y="434"/>
                  </a:lnTo>
                  <a:lnTo>
                    <a:pt x="25" y="431"/>
                  </a:lnTo>
                  <a:lnTo>
                    <a:pt x="26" y="433"/>
                  </a:lnTo>
                  <a:lnTo>
                    <a:pt x="26" y="431"/>
                  </a:lnTo>
                  <a:lnTo>
                    <a:pt x="25" y="429"/>
                  </a:lnTo>
                  <a:lnTo>
                    <a:pt x="23" y="418"/>
                  </a:lnTo>
                  <a:lnTo>
                    <a:pt x="25" y="416"/>
                  </a:lnTo>
                  <a:lnTo>
                    <a:pt x="26" y="416"/>
                  </a:lnTo>
                  <a:lnTo>
                    <a:pt x="28" y="416"/>
                  </a:lnTo>
                  <a:lnTo>
                    <a:pt x="33" y="416"/>
                  </a:lnTo>
                  <a:lnTo>
                    <a:pt x="36" y="414"/>
                  </a:lnTo>
                  <a:lnTo>
                    <a:pt x="36" y="413"/>
                  </a:lnTo>
                  <a:lnTo>
                    <a:pt x="38" y="413"/>
                  </a:lnTo>
                  <a:lnTo>
                    <a:pt x="38" y="411"/>
                  </a:lnTo>
                  <a:lnTo>
                    <a:pt x="41" y="409"/>
                  </a:lnTo>
                  <a:lnTo>
                    <a:pt x="45" y="411"/>
                  </a:lnTo>
                  <a:lnTo>
                    <a:pt x="46" y="409"/>
                  </a:lnTo>
                  <a:lnTo>
                    <a:pt x="45" y="409"/>
                  </a:lnTo>
                  <a:lnTo>
                    <a:pt x="45" y="408"/>
                  </a:lnTo>
                  <a:lnTo>
                    <a:pt x="43" y="404"/>
                  </a:lnTo>
                  <a:lnTo>
                    <a:pt x="43" y="403"/>
                  </a:lnTo>
                  <a:lnTo>
                    <a:pt x="45" y="399"/>
                  </a:lnTo>
                  <a:lnTo>
                    <a:pt x="41" y="398"/>
                  </a:lnTo>
                  <a:lnTo>
                    <a:pt x="41" y="394"/>
                  </a:lnTo>
                  <a:lnTo>
                    <a:pt x="40" y="392"/>
                  </a:lnTo>
                  <a:lnTo>
                    <a:pt x="28" y="391"/>
                  </a:lnTo>
                  <a:lnTo>
                    <a:pt x="31" y="387"/>
                  </a:lnTo>
                  <a:lnTo>
                    <a:pt x="31" y="386"/>
                  </a:lnTo>
                  <a:lnTo>
                    <a:pt x="33" y="384"/>
                  </a:lnTo>
                  <a:lnTo>
                    <a:pt x="33" y="382"/>
                  </a:lnTo>
                  <a:lnTo>
                    <a:pt x="40" y="382"/>
                  </a:lnTo>
                  <a:lnTo>
                    <a:pt x="40" y="379"/>
                  </a:lnTo>
                  <a:lnTo>
                    <a:pt x="43" y="374"/>
                  </a:lnTo>
                  <a:lnTo>
                    <a:pt x="43" y="369"/>
                  </a:lnTo>
                  <a:lnTo>
                    <a:pt x="45" y="369"/>
                  </a:lnTo>
                  <a:lnTo>
                    <a:pt x="48" y="369"/>
                  </a:lnTo>
                  <a:lnTo>
                    <a:pt x="48" y="367"/>
                  </a:lnTo>
                  <a:lnTo>
                    <a:pt x="50" y="367"/>
                  </a:lnTo>
                  <a:lnTo>
                    <a:pt x="51" y="369"/>
                  </a:lnTo>
                  <a:lnTo>
                    <a:pt x="51" y="371"/>
                  </a:lnTo>
                  <a:lnTo>
                    <a:pt x="53" y="369"/>
                  </a:lnTo>
                  <a:lnTo>
                    <a:pt x="50" y="364"/>
                  </a:lnTo>
                  <a:lnTo>
                    <a:pt x="48" y="366"/>
                  </a:lnTo>
                  <a:lnTo>
                    <a:pt x="48" y="361"/>
                  </a:lnTo>
                  <a:lnTo>
                    <a:pt x="51" y="354"/>
                  </a:lnTo>
                  <a:lnTo>
                    <a:pt x="50" y="351"/>
                  </a:lnTo>
                  <a:lnTo>
                    <a:pt x="50" y="349"/>
                  </a:lnTo>
                  <a:lnTo>
                    <a:pt x="50" y="347"/>
                  </a:lnTo>
                  <a:lnTo>
                    <a:pt x="50" y="346"/>
                  </a:lnTo>
                  <a:lnTo>
                    <a:pt x="53" y="346"/>
                  </a:lnTo>
                  <a:lnTo>
                    <a:pt x="55" y="346"/>
                  </a:lnTo>
                  <a:lnTo>
                    <a:pt x="56" y="347"/>
                  </a:lnTo>
                  <a:lnTo>
                    <a:pt x="60" y="349"/>
                  </a:lnTo>
                  <a:lnTo>
                    <a:pt x="61" y="349"/>
                  </a:lnTo>
                  <a:lnTo>
                    <a:pt x="63" y="349"/>
                  </a:lnTo>
                  <a:lnTo>
                    <a:pt x="65" y="351"/>
                  </a:lnTo>
                  <a:lnTo>
                    <a:pt x="65" y="352"/>
                  </a:lnTo>
                  <a:lnTo>
                    <a:pt x="63" y="354"/>
                  </a:lnTo>
                  <a:lnTo>
                    <a:pt x="73" y="356"/>
                  </a:lnTo>
                  <a:lnTo>
                    <a:pt x="73" y="354"/>
                  </a:lnTo>
                  <a:lnTo>
                    <a:pt x="71" y="352"/>
                  </a:lnTo>
                  <a:lnTo>
                    <a:pt x="70" y="352"/>
                  </a:lnTo>
                  <a:lnTo>
                    <a:pt x="66" y="351"/>
                  </a:lnTo>
                  <a:lnTo>
                    <a:pt x="66" y="344"/>
                  </a:lnTo>
                  <a:lnTo>
                    <a:pt x="65" y="342"/>
                  </a:lnTo>
                  <a:lnTo>
                    <a:pt x="66" y="341"/>
                  </a:lnTo>
                  <a:lnTo>
                    <a:pt x="68" y="341"/>
                  </a:lnTo>
                  <a:lnTo>
                    <a:pt x="70" y="339"/>
                  </a:lnTo>
                  <a:lnTo>
                    <a:pt x="71" y="337"/>
                  </a:lnTo>
                  <a:lnTo>
                    <a:pt x="71" y="336"/>
                  </a:lnTo>
                  <a:lnTo>
                    <a:pt x="71" y="334"/>
                  </a:lnTo>
                  <a:lnTo>
                    <a:pt x="70" y="336"/>
                  </a:lnTo>
                  <a:lnTo>
                    <a:pt x="65" y="334"/>
                  </a:lnTo>
                  <a:lnTo>
                    <a:pt x="65" y="332"/>
                  </a:lnTo>
                  <a:lnTo>
                    <a:pt x="66" y="332"/>
                  </a:lnTo>
                  <a:lnTo>
                    <a:pt x="65" y="329"/>
                  </a:lnTo>
                  <a:lnTo>
                    <a:pt x="68" y="329"/>
                  </a:lnTo>
                  <a:lnTo>
                    <a:pt x="66" y="327"/>
                  </a:lnTo>
                  <a:lnTo>
                    <a:pt x="66" y="326"/>
                  </a:lnTo>
                  <a:lnTo>
                    <a:pt x="63" y="324"/>
                  </a:lnTo>
                  <a:lnTo>
                    <a:pt x="65" y="322"/>
                  </a:lnTo>
                  <a:lnTo>
                    <a:pt x="63" y="321"/>
                  </a:lnTo>
                  <a:lnTo>
                    <a:pt x="61" y="321"/>
                  </a:lnTo>
                  <a:lnTo>
                    <a:pt x="61" y="319"/>
                  </a:lnTo>
                  <a:lnTo>
                    <a:pt x="58" y="319"/>
                  </a:lnTo>
                  <a:lnTo>
                    <a:pt x="56" y="317"/>
                  </a:lnTo>
                  <a:lnTo>
                    <a:pt x="55" y="316"/>
                  </a:lnTo>
                  <a:lnTo>
                    <a:pt x="56" y="312"/>
                  </a:lnTo>
                  <a:lnTo>
                    <a:pt x="56" y="309"/>
                  </a:lnTo>
                  <a:lnTo>
                    <a:pt x="53" y="309"/>
                  </a:lnTo>
                  <a:lnTo>
                    <a:pt x="48" y="306"/>
                  </a:lnTo>
                  <a:lnTo>
                    <a:pt x="45" y="304"/>
                  </a:lnTo>
                  <a:lnTo>
                    <a:pt x="46" y="301"/>
                  </a:lnTo>
                  <a:lnTo>
                    <a:pt x="46" y="299"/>
                  </a:lnTo>
                  <a:lnTo>
                    <a:pt x="45" y="299"/>
                  </a:lnTo>
                  <a:lnTo>
                    <a:pt x="45" y="296"/>
                  </a:lnTo>
                  <a:lnTo>
                    <a:pt x="46" y="294"/>
                  </a:lnTo>
                  <a:lnTo>
                    <a:pt x="45" y="294"/>
                  </a:lnTo>
                  <a:lnTo>
                    <a:pt x="50" y="294"/>
                  </a:lnTo>
                  <a:lnTo>
                    <a:pt x="53" y="290"/>
                  </a:lnTo>
                  <a:lnTo>
                    <a:pt x="58" y="289"/>
                  </a:lnTo>
                  <a:lnTo>
                    <a:pt x="56" y="285"/>
                  </a:lnTo>
                  <a:lnTo>
                    <a:pt x="56" y="284"/>
                  </a:lnTo>
                  <a:lnTo>
                    <a:pt x="58" y="282"/>
                  </a:lnTo>
                  <a:lnTo>
                    <a:pt x="65" y="282"/>
                  </a:lnTo>
                  <a:lnTo>
                    <a:pt x="70" y="284"/>
                  </a:lnTo>
                  <a:lnTo>
                    <a:pt x="68" y="282"/>
                  </a:lnTo>
                  <a:lnTo>
                    <a:pt x="63" y="275"/>
                  </a:lnTo>
                  <a:lnTo>
                    <a:pt x="61" y="272"/>
                  </a:lnTo>
                  <a:lnTo>
                    <a:pt x="55" y="264"/>
                  </a:lnTo>
                  <a:lnTo>
                    <a:pt x="56" y="259"/>
                  </a:lnTo>
                  <a:lnTo>
                    <a:pt x="58" y="259"/>
                  </a:lnTo>
                  <a:lnTo>
                    <a:pt x="51" y="255"/>
                  </a:lnTo>
                  <a:lnTo>
                    <a:pt x="51" y="250"/>
                  </a:lnTo>
                  <a:lnTo>
                    <a:pt x="50" y="249"/>
                  </a:lnTo>
                  <a:lnTo>
                    <a:pt x="51" y="245"/>
                  </a:lnTo>
                  <a:lnTo>
                    <a:pt x="55" y="247"/>
                  </a:lnTo>
                  <a:lnTo>
                    <a:pt x="60" y="247"/>
                  </a:lnTo>
                  <a:lnTo>
                    <a:pt x="60" y="249"/>
                  </a:lnTo>
                  <a:lnTo>
                    <a:pt x="60" y="250"/>
                  </a:lnTo>
                  <a:lnTo>
                    <a:pt x="61" y="252"/>
                  </a:lnTo>
                  <a:lnTo>
                    <a:pt x="63" y="249"/>
                  </a:lnTo>
                  <a:lnTo>
                    <a:pt x="65" y="247"/>
                  </a:lnTo>
                  <a:lnTo>
                    <a:pt x="68" y="249"/>
                  </a:lnTo>
                  <a:lnTo>
                    <a:pt x="75" y="250"/>
                  </a:lnTo>
                  <a:lnTo>
                    <a:pt x="75" y="247"/>
                  </a:lnTo>
                  <a:lnTo>
                    <a:pt x="76" y="244"/>
                  </a:lnTo>
                  <a:lnTo>
                    <a:pt x="87" y="240"/>
                  </a:lnTo>
                  <a:lnTo>
                    <a:pt x="87" y="239"/>
                  </a:lnTo>
                  <a:lnTo>
                    <a:pt x="87" y="237"/>
                  </a:lnTo>
                  <a:lnTo>
                    <a:pt x="83" y="232"/>
                  </a:lnTo>
                  <a:lnTo>
                    <a:pt x="82" y="230"/>
                  </a:lnTo>
                  <a:lnTo>
                    <a:pt x="82" y="227"/>
                  </a:lnTo>
                  <a:lnTo>
                    <a:pt x="82" y="225"/>
                  </a:lnTo>
                  <a:lnTo>
                    <a:pt x="83" y="225"/>
                  </a:lnTo>
                  <a:lnTo>
                    <a:pt x="87" y="229"/>
                  </a:lnTo>
                  <a:lnTo>
                    <a:pt x="87" y="227"/>
                  </a:lnTo>
                  <a:lnTo>
                    <a:pt x="90" y="229"/>
                  </a:lnTo>
                  <a:lnTo>
                    <a:pt x="97" y="232"/>
                  </a:lnTo>
                  <a:lnTo>
                    <a:pt x="100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8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40"/>
                  </a:lnTo>
                  <a:lnTo>
                    <a:pt x="115" y="240"/>
                  </a:lnTo>
                  <a:lnTo>
                    <a:pt x="117" y="237"/>
                  </a:lnTo>
                  <a:lnTo>
                    <a:pt x="115" y="237"/>
                  </a:lnTo>
                  <a:lnTo>
                    <a:pt x="115" y="232"/>
                  </a:lnTo>
                  <a:lnTo>
                    <a:pt x="115" y="230"/>
                  </a:lnTo>
                  <a:lnTo>
                    <a:pt x="115" y="229"/>
                  </a:lnTo>
                  <a:lnTo>
                    <a:pt x="113" y="229"/>
                  </a:lnTo>
                  <a:lnTo>
                    <a:pt x="112" y="229"/>
                  </a:lnTo>
                  <a:lnTo>
                    <a:pt x="112" y="227"/>
                  </a:lnTo>
                  <a:lnTo>
                    <a:pt x="113" y="225"/>
                  </a:lnTo>
                  <a:lnTo>
                    <a:pt x="113" y="224"/>
                  </a:lnTo>
                  <a:lnTo>
                    <a:pt x="115" y="220"/>
                  </a:lnTo>
                  <a:lnTo>
                    <a:pt x="115" y="217"/>
                  </a:lnTo>
                  <a:lnTo>
                    <a:pt x="115" y="214"/>
                  </a:lnTo>
                  <a:lnTo>
                    <a:pt x="117" y="212"/>
                  </a:lnTo>
                  <a:lnTo>
                    <a:pt x="118" y="212"/>
                  </a:lnTo>
                  <a:lnTo>
                    <a:pt x="118" y="210"/>
                  </a:lnTo>
                  <a:lnTo>
                    <a:pt x="117" y="210"/>
                  </a:lnTo>
                  <a:lnTo>
                    <a:pt x="115" y="210"/>
                  </a:lnTo>
                  <a:lnTo>
                    <a:pt x="115" y="209"/>
                  </a:lnTo>
                  <a:lnTo>
                    <a:pt x="113" y="207"/>
                  </a:lnTo>
                  <a:lnTo>
                    <a:pt x="113" y="205"/>
                  </a:lnTo>
                  <a:lnTo>
                    <a:pt x="113" y="204"/>
                  </a:lnTo>
                  <a:lnTo>
                    <a:pt x="112" y="204"/>
                  </a:lnTo>
                  <a:lnTo>
                    <a:pt x="112" y="202"/>
                  </a:lnTo>
                  <a:lnTo>
                    <a:pt x="108" y="204"/>
                  </a:lnTo>
                  <a:lnTo>
                    <a:pt x="108" y="202"/>
                  </a:lnTo>
                  <a:lnTo>
                    <a:pt x="107" y="197"/>
                  </a:lnTo>
                  <a:lnTo>
                    <a:pt x="108" y="199"/>
                  </a:lnTo>
                  <a:lnTo>
                    <a:pt x="108" y="197"/>
                  </a:lnTo>
                  <a:lnTo>
                    <a:pt x="107" y="195"/>
                  </a:lnTo>
                  <a:lnTo>
                    <a:pt x="107" y="194"/>
                  </a:lnTo>
                  <a:lnTo>
                    <a:pt x="107" y="192"/>
                  </a:lnTo>
                  <a:lnTo>
                    <a:pt x="107" y="190"/>
                  </a:lnTo>
                  <a:lnTo>
                    <a:pt x="110" y="188"/>
                  </a:lnTo>
                  <a:lnTo>
                    <a:pt x="110" y="187"/>
                  </a:lnTo>
                  <a:lnTo>
                    <a:pt x="108" y="187"/>
                  </a:lnTo>
                  <a:lnTo>
                    <a:pt x="107" y="187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5" y="182"/>
                  </a:lnTo>
                  <a:lnTo>
                    <a:pt x="107" y="180"/>
                  </a:lnTo>
                  <a:lnTo>
                    <a:pt x="105" y="178"/>
                  </a:lnTo>
                  <a:lnTo>
                    <a:pt x="103" y="178"/>
                  </a:lnTo>
                  <a:lnTo>
                    <a:pt x="103" y="177"/>
                  </a:lnTo>
                  <a:lnTo>
                    <a:pt x="103" y="172"/>
                  </a:lnTo>
                  <a:lnTo>
                    <a:pt x="103" y="170"/>
                  </a:lnTo>
                  <a:lnTo>
                    <a:pt x="107" y="170"/>
                  </a:lnTo>
                  <a:lnTo>
                    <a:pt x="108" y="172"/>
                  </a:lnTo>
                  <a:lnTo>
                    <a:pt x="112" y="172"/>
                  </a:lnTo>
                  <a:lnTo>
                    <a:pt x="112" y="170"/>
                  </a:lnTo>
                  <a:lnTo>
                    <a:pt x="113" y="168"/>
                  </a:lnTo>
                  <a:lnTo>
                    <a:pt x="117" y="168"/>
                  </a:lnTo>
                  <a:lnTo>
                    <a:pt x="117" y="165"/>
                  </a:lnTo>
                  <a:lnTo>
                    <a:pt x="118" y="165"/>
                  </a:lnTo>
                  <a:lnTo>
                    <a:pt x="118" y="167"/>
                  </a:lnTo>
                  <a:lnTo>
                    <a:pt x="123" y="165"/>
                  </a:lnTo>
                  <a:lnTo>
                    <a:pt x="125" y="158"/>
                  </a:lnTo>
                  <a:lnTo>
                    <a:pt x="130" y="155"/>
                  </a:lnTo>
                  <a:lnTo>
                    <a:pt x="138" y="152"/>
                  </a:lnTo>
                  <a:lnTo>
                    <a:pt x="142" y="150"/>
                  </a:lnTo>
                  <a:lnTo>
                    <a:pt x="160" y="157"/>
                  </a:lnTo>
                  <a:lnTo>
                    <a:pt x="160" y="152"/>
                  </a:lnTo>
                  <a:lnTo>
                    <a:pt x="158" y="147"/>
                  </a:lnTo>
                  <a:lnTo>
                    <a:pt x="155" y="142"/>
                  </a:lnTo>
                  <a:lnTo>
                    <a:pt x="162" y="133"/>
                  </a:lnTo>
                  <a:lnTo>
                    <a:pt x="165" y="132"/>
                  </a:lnTo>
                  <a:lnTo>
                    <a:pt x="168" y="130"/>
                  </a:lnTo>
                  <a:lnTo>
                    <a:pt x="168" y="128"/>
                  </a:lnTo>
                  <a:lnTo>
                    <a:pt x="170" y="128"/>
                  </a:lnTo>
                  <a:lnTo>
                    <a:pt x="172" y="125"/>
                  </a:lnTo>
                  <a:lnTo>
                    <a:pt x="173" y="123"/>
                  </a:lnTo>
                  <a:lnTo>
                    <a:pt x="175" y="125"/>
                  </a:lnTo>
                  <a:lnTo>
                    <a:pt x="180" y="125"/>
                  </a:lnTo>
                  <a:lnTo>
                    <a:pt x="180" y="127"/>
                  </a:lnTo>
                  <a:lnTo>
                    <a:pt x="180" y="133"/>
                  </a:lnTo>
                  <a:lnTo>
                    <a:pt x="180" y="135"/>
                  </a:lnTo>
                  <a:lnTo>
                    <a:pt x="179" y="135"/>
                  </a:lnTo>
                  <a:lnTo>
                    <a:pt x="179" y="140"/>
                  </a:lnTo>
                  <a:lnTo>
                    <a:pt x="180" y="140"/>
                  </a:lnTo>
                  <a:lnTo>
                    <a:pt x="184" y="142"/>
                  </a:lnTo>
                  <a:lnTo>
                    <a:pt x="184" y="143"/>
                  </a:lnTo>
                  <a:lnTo>
                    <a:pt x="189" y="147"/>
                  </a:lnTo>
                  <a:lnTo>
                    <a:pt x="190" y="147"/>
                  </a:lnTo>
                  <a:lnTo>
                    <a:pt x="194" y="152"/>
                  </a:lnTo>
                  <a:lnTo>
                    <a:pt x="195" y="153"/>
                  </a:lnTo>
                  <a:lnTo>
                    <a:pt x="197" y="153"/>
                  </a:lnTo>
                  <a:lnTo>
                    <a:pt x="197" y="155"/>
                  </a:lnTo>
                  <a:lnTo>
                    <a:pt x="209" y="150"/>
                  </a:lnTo>
                  <a:lnTo>
                    <a:pt x="210" y="155"/>
                  </a:lnTo>
                  <a:lnTo>
                    <a:pt x="212" y="153"/>
                  </a:lnTo>
                  <a:lnTo>
                    <a:pt x="214" y="148"/>
                  </a:lnTo>
                  <a:lnTo>
                    <a:pt x="219" y="150"/>
                  </a:lnTo>
                  <a:lnTo>
                    <a:pt x="219" y="148"/>
                  </a:lnTo>
                  <a:lnTo>
                    <a:pt x="224" y="148"/>
                  </a:lnTo>
                  <a:lnTo>
                    <a:pt x="224" y="147"/>
                  </a:lnTo>
                  <a:lnTo>
                    <a:pt x="224" y="145"/>
                  </a:lnTo>
                  <a:lnTo>
                    <a:pt x="225" y="145"/>
                  </a:lnTo>
                  <a:lnTo>
                    <a:pt x="232" y="143"/>
                  </a:lnTo>
                  <a:lnTo>
                    <a:pt x="232" y="145"/>
                  </a:lnTo>
                  <a:lnTo>
                    <a:pt x="235" y="147"/>
                  </a:lnTo>
                  <a:lnTo>
                    <a:pt x="237" y="152"/>
                  </a:lnTo>
                  <a:lnTo>
                    <a:pt x="239" y="153"/>
                  </a:lnTo>
                  <a:lnTo>
                    <a:pt x="240" y="157"/>
                  </a:lnTo>
                  <a:lnTo>
                    <a:pt x="245" y="155"/>
                  </a:lnTo>
                  <a:lnTo>
                    <a:pt x="249" y="152"/>
                  </a:lnTo>
                  <a:lnTo>
                    <a:pt x="249" y="150"/>
                  </a:lnTo>
                  <a:lnTo>
                    <a:pt x="257" y="152"/>
                  </a:lnTo>
                  <a:lnTo>
                    <a:pt x="262" y="152"/>
                  </a:lnTo>
                  <a:lnTo>
                    <a:pt x="265" y="152"/>
                  </a:lnTo>
                  <a:lnTo>
                    <a:pt x="272" y="155"/>
                  </a:lnTo>
                  <a:lnTo>
                    <a:pt x="274" y="157"/>
                  </a:lnTo>
                  <a:lnTo>
                    <a:pt x="277" y="157"/>
                  </a:lnTo>
                  <a:lnTo>
                    <a:pt x="279" y="155"/>
                  </a:lnTo>
                  <a:lnTo>
                    <a:pt x="281" y="157"/>
                  </a:lnTo>
                  <a:lnTo>
                    <a:pt x="282" y="157"/>
                  </a:lnTo>
                  <a:lnTo>
                    <a:pt x="284" y="157"/>
                  </a:lnTo>
                  <a:lnTo>
                    <a:pt x="286" y="157"/>
                  </a:lnTo>
                  <a:lnTo>
                    <a:pt x="287" y="155"/>
                  </a:lnTo>
                  <a:lnTo>
                    <a:pt x="289" y="157"/>
                  </a:lnTo>
                  <a:lnTo>
                    <a:pt x="291" y="155"/>
                  </a:lnTo>
                  <a:lnTo>
                    <a:pt x="296" y="155"/>
                  </a:lnTo>
                  <a:lnTo>
                    <a:pt x="301" y="153"/>
                  </a:lnTo>
                  <a:lnTo>
                    <a:pt x="301" y="150"/>
                  </a:lnTo>
                  <a:lnTo>
                    <a:pt x="304" y="153"/>
                  </a:lnTo>
                  <a:lnTo>
                    <a:pt x="306" y="153"/>
                  </a:lnTo>
                  <a:lnTo>
                    <a:pt x="307" y="155"/>
                  </a:lnTo>
                  <a:lnTo>
                    <a:pt x="306" y="157"/>
                  </a:lnTo>
                  <a:lnTo>
                    <a:pt x="307" y="157"/>
                  </a:lnTo>
                  <a:lnTo>
                    <a:pt x="306" y="160"/>
                  </a:lnTo>
                  <a:lnTo>
                    <a:pt x="307" y="162"/>
                  </a:lnTo>
                  <a:lnTo>
                    <a:pt x="309" y="162"/>
                  </a:lnTo>
                  <a:lnTo>
                    <a:pt x="312" y="160"/>
                  </a:lnTo>
                  <a:lnTo>
                    <a:pt x="314" y="155"/>
                  </a:lnTo>
                  <a:lnTo>
                    <a:pt x="312" y="153"/>
                  </a:lnTo>
                  <a:lnTo>
                    <a:pt x="312" y="152"/>
                  </a:lnTo>
                  <a:lnTo>
                    <a:pt x="312" y="150"/>
                  </a:lnTo>
                  <a:lnTo>
                    <a:pt x="311" y="150"/>
                  </a:lnTo>
                  <a:lnTo>
                    <a:pt x="311" y="148"/>
                  </a:lnTo>
                  <a:lnTo>
                    <a:pt x="311" y="147"/>
                  </a:lnTo>
                  <a:lnTo>
                    <a:pt x="307" y="147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8"/>
                  </a:lnTo>
                  <a:lnTo>
                    <a:pt x="309" y="135"/>
                  </a:lnTo>
                  <a:lnTo>
                    <a:pt x="314" y="130"/>
                  </a:lnTo>
                  <a:lnTo>
                    <a:pt x="316" y="127"/>
                  </a:lnTo>
                  <a:lnTo>
                    <a:pt x="317" y="123"/>
                  </a:lnTo>
                  <a:lnTo>
                    <a:pt x="316" y="123"/>
                  </a:lnTo>
                  <a:lnTo>
                    <a:pt x="319" y="120"/>
                  </a:lnTo>
                  <a:lnTo>
                    <a:pt x="329" y="108"/>
                  </a:lnTo>
                  <a:lnTo>
                    <a:pt x="331" y="110"/>
                  </a:lnTo>
                  <a:lnTo>
                    <a:pt x="334" y="113"/>
                  </a:lnTo>
                  <a:lnTo>
                    <a:pt x="344" y="113"/>
                  </a:lnTo>
                  <a:lnTo>
                    <a:pt x="344" y="115"/>
                  </a:lnTo>
                  <a:lnTo>
                    <a:pt x="347" y="118"/>
                  </a:lnTo>
                  <a:lnTo>
                    <a:pt x="351" y="117"/>
                  </a:lnTo>
                  <a:lnTo>
                    <a:pt x="349" y="117"/>
                  </a:lnTo>
                  <a:lnTo>
                    <a:pt x="349" y="115"/>
                  </a:lnTo>
                  <a:lnTo>
                    <a:pt x="354" y="117"/>
                  </a:lnTo>
                  <a:lnTo>
                    <a:pt x="352" y="117"/>
                  </a:lnTo>
                  <a:lnTo>
                    <a:pt x="356" y="118"/>
                  </a:lnTo>
                  <a:lnTo>
                    <a:pt x="357" y="117"/>
                  </a:lnTo>
                  <a:lnTo>
                    <a:pt x="361" y="112"/>
                  </a:lnTo>
                  <a:lnTo>
                    <a:pt x="362" y="112"/>
                  </a:lnTo>
                  <a:lnTo>
                    <a:pt x="364" y="113"/>
                  </a:lnTo>
                  <a:lnTo>
                    <a:pt x="364" y="115"/>
                  </a:lnTo>
                  <a:lnTo>
                    <a:pt x="368" y="113"/>
                  </a:lnTo>
                  <a:lnTo>
                    <a:pt x="369" y="112"/>
                  </a:lnTo>
                  <a:lnTo>
                    <a:pt x="371" y="112"/>
                  </a:lnTo>
                  <a:lnTo>
                    <a:pt x="371" y="105"/>
                  </a:lnTo>
                  <a:lnTo>
                    <a:pt x="384" y="105"/>
                  </a:lnTo>
                  <a:lnTo>
                    <a:pt x="386" y="103"/>
                  </a:lnTo>
                  <a:lnTo>
                    <a:pt x="386" y="100"/>
                  </a:lnTo>
                  <a:lnTo>
                    <a:pt x="389" y="97"/>
                  </a:lnTo>
                  <a:lnTo>
                    <a:pt x="391" y="93"/>
                  </a:lnTo>
                  <a:lnTo>
                    <a:pt x="393" y="88"/>
                  </a:lnTo>
                  <a:lnTo>
                    <a:pt x="393" y="90"/>
                  </a:lnTo>
                  <a:lnTo>
                    <a:pt x="394" y="88"/>
                  </a:lnTo>
                  <a:lnTo>
                    <a:pt x="394" y="81"/>
                  </a:lnTo>
                  <a:lnTo>
                    <a:pt x="399" y="83"/>
                  </a:lnTo>
                  <a:lnTo>
                    <a:pt x="399" y="78"/>
                  </a:lnTo>
                  <a:lnTo>
                    <a:pt x="403" y="80"/>
                  </a:lnTo>
                  <a:lnTo>
                    <a:pt x="406" y="81"/>
                  </a:lnTo>
                  <a:lnTo>
                    <a:pt x="408" y="81"/>
                  </a:lnTo>
                  <a:lnTo>
                    <a:pt x="409" y="80"/>
                  </a:lnTo>
                  <a:lnTo>
                    <a:pt x="408" y="78"/>
                  </a:lnTo>
                  <a:lnTo>
                    <a:pt x="408" y="76"/>
                  </a:lnTo>
                  <a:lnTo>
                    <a:pt x="409" y="78"/>
                  </a:lnTo>
                  <a:lnTo>
                    <a:pt x="411" y="78"/>
                  </a:lnTo>
                  <a:lnTo>
                    <a:pt x="414" y="76"/>
                  </a:lnTo>
                  <a:lnTo>
                    <a:pt x="414" y="78"/>
                  </a:lnTo>
                  <a:lnTo>
                    <a:pt x="418" y="78"/>
                  </a:lnTo>
                  <a:lnTo>
                    <a:pt x="419" y="80"/>
                  </a:lnTo>
                  <a:lnTo>
                    <a:pt x="419" y="78"/>
                  </a:lnTo>
                  <a:lnTo>
                    <a:pt x="421" y="80"/>
                  </a:lnTo>
                  <a:lnTo>
                    <a:pt x="423" y="81"/>
                  </a:lnTo>
                  <a:lnTo>
                    <a:pt x="424" y="80"/>
                  </a:lnTo>
                  <a:lnTo>
                    <a:pt x="424" y="81"/>
                  </a:lnTo>
                  <a:lnTo>
                    <a:pt x="428" y="81"/>
                  </a:lnTo>
                  <a:lnTo>
                    <a:pt x="431" y="81"/>
                  </a:lnTo>
                  <a:lnTo>
                    <a:pt x="434" y="85"/>
                  </a:lnTo>
                  <a:lnTo>
                    <a:pt x="436" y="86"/>
                  </a:lnTo>
                  <a:lnTo>
                    <a:pt x="438" y="86"/>
                  </a:lnTo>
                  <a:lnTo>
                    <a:pt x="438" y="85"/>
                  </a:lnTo>
                  <a:lnTo>
                    <a:pt x="438" y="83"/>
                  </a:lnTo>
                  <a:lnTo>
                    <a:pt x="438" y="81"/>
                  </a:lnTo>
                  <a:lnTo>
                    <a:pt x="443" y="81"/>
                  </a:lnTo>
                  <a:lnTo>
                    <a:pt x="441" y="81"/>
                  </a:lnTo>
                  <a:lnTo>
                    <a:pt x="443" y="78"/>
                  </a:lnTo>
                  <a:lnTo>
                    <a:pt x="443" y="75"/>
                  </a:lnTo>
                  <a:lnTo>
                    <a:pt x="444" y="75"/>
                  </a:lnTo>
                  <a:lnTo>
                    <a:pt x="446" y="75"/>
                  </a:lnTo>
                  <a:lnTo>
                    <a:pt x="448" y="75"/>
                  </a:lnTo>
                  <a:lnTo>
                    <a:pt x="451" y="78"/>
                  </a:lnTo>
                  <a:lnTo>
                    <a:pt x="453" y="80"/>
                  </a:lnTo>
                  <a:lnTo>
                    <a:pt x="453" y="75"/>
                  </a:lnTo>
                  <a:lnTo>
                    <a:pt x="456" y="73"/>
                  </a:lnTo>
                  <a:lnTo>
                    <a:pt x="456" y="75"/>
                  </a:lnTo>
                  <a:lnTo>
                    <a:pt x="458" y="75"/>
                  </a:lnTo>
                  <a:lnTo>
                    <a:pt x="459" y="73"/>
                  </a:lnTo>
                  <a:lnTo>
                    <a:pt x="454" y="71"/>
                  </a:lnTo>
                  <a:lnTo>
                    <a:pt x="456" y="70"/>
                  </a:lnTo>
                  <a:lnTo>
                    <a:pt x="456" y="66"/>
                  </a:lnTo>
                  <a:lnTo>
                    <a:pt x="454" y="66"/>
                  </a:lnTo>
                  <a:lnTo>
                    <a:pt x="453" y="65"/>
                  </a:lnTo>
                  <a:lnTo>
                    <a:pt x="453" y="61"/>
                  </a:lnTo>
                  <a:lnTo>
                    <a:pt x="456" y="60"/>
                  </a:lnTo>
                  <a:lnTo>
                    <a:pt x="458" y="60"/>
                  </a:lnTo>
                  <a:lnTo>
                    <a:pt x="459" y="60"/>
                  </a:lnTo>
                  <a:lnTo>
                    <a:pt x="459" y="58"/>
                  </a:lnTo>
                  <a:lnTo>
                    <a:pt x="459" y="56"/>
                  </a:lnTo>
                  <a:lnTo>
                    <a:pt x="461" y="56"/>
                  </a:lnTo>
                  <a:lnTo>
                    <a:pt x="465" y="56"/>
                  </a:lnTo>
                  <a:lnTo>
                    <a:pt x="463" y="58"/>
                  </a:lnTo>
                  <a:lnTo>
                    <a:pt x="468" y="58"/>
                  </a:lnTo>
                  <a:lnTo>
                    <a:pt x="468" y="60"/>
                  </a:lnTo>
                  <a:lnTo>
                    <a:pt x="471" y="60"/>
                  </a:lnTo>
                  <a:lnTo>
                    <a:pt x="475" y="56"/>
                  </a:lnTo>
                  <a:lnTo>
                    <a:pt x="475" y="55"/>
                  </a:lnTo>
                  <a:lnTo>
                    <a:pt x="478" y="55"/>
                  </a:lnTo>
                  <a:lnTo>
                    <a:pt x="478" y="58"/>
                  </a:lnTo>
                  <a:lnTo>
                    <a:pt x="481" y="58"/>
                  </a:lnTo>
                  <a:lnTo>
                    <a:pt x="486" y="60"/>
                  </a:lnTo>
                  <a:lnTo>
                    <a:pt x="488" y="63"/>
                  </a:lnTo>
                  <a:lnTo>
                    <a:pt x="493" y="68"/>
                  </a:lnTo>
                  <a:lnTo>
                    <a:pt x="501" y="63"/>
                  </a:lnTo>
                  <a:lnTo>
                    <a:pt x="503" y="61"/>
                  </a:lnTo>
                  <a:lnTo>
                    <a:pt x="506" y="60"/>
                  </a:lnTo>
                  <a:lnTo>
                    <a:pt x="510" y="58"/>
                  </a:lnTo>
                  <a:lnTo>
                    <a:pt x="513" y="55"/>
                  </a:lnTo>
                  <a:lnTo>
                    <a:pt x="516" y="53"/>
                  </a:lnTo>
                  <a:lnTo>
                    <a:pt x="516" y="51"/>
                  </a:lnTo>
                  <a:lnTo>
                    <a:pt x="516" y="48"/>
                  </a:lnTo>
                  <a:lnTo>
                    <a:pt x="528" y="40"/>
                  </a:lnTo>
                  <a:lnTo>
                    <a:pt x="533" y="38"/>
                  </a:lnTo>
                  <a:lnTo>
                    <a:pt x="535" y="36"/>
                  </a:lnTo>
                  <a:lnTo>
                    <a:pt x="543" y="31"/>
                  </a:lnTo>
                  <a:lnTo>
                    <a:pt x="546" y="28"/>
                  </a:lnTo>
                  <a:lnTo>
                    <a:pt x="555" y="25"/>
                  </a:lnTo>
                  <a:lnTo>
                    <a:pt x="556" y="26"/>
                  </a:lnTo>
                  <a:lnTo>
                    <a:pt x="558" y="28"/>
                  </a:lnTo>
                  <a:lnTo>
                    <a:pt x="556" y="31"/>
                  </a:lnTo>
                  <a:lnTo>
                    <a:pt x="558" y="31"/>
                  </a:lnTo>
                  <a:lnTo>
                    <a:pt x="558" y="33"/>
                  </a:lnTo>
                  <a:lnTo>
                    <a:pt x="560" y="33"/>
                  </a:lnTo>
                  <a:lnTo>
                    <a:pt x="560" y="31"/>
                  </a:lnTo>
                  <a:lnTo>
                    <a:pt x="562" y="26"/>
                  </a:lnTo>
                  <a:lnTo>
                    <a:pt x="568" y="28"/>
                  </a:lnTo>
                  <a:lnTo>
                    <a:pt x="572" y="30"/>
                  </a:lnTo>
                  <a:lnTo>
                    <a:pt x="573" y="30"/>
                  </a:lnTo>
                  <a:lnTo>
                    <a:pt x="573" y="31"/>
                  </a:lnTo>
                  <a:lnTo>
                    <a:pt x="575" y="31"/>
                  </a:lnTo>
                  <a:lnTo>
                    <a:pt x="577" y="28"/>
                  </a:lnTo>
                  <a:lnTo>
                    <a:pt x="578" y="28"/>
                  </a:lnTo>
                  <a:lnTo>
                    <a:pt x="580" y="28"/>
                  </a:lnTo>
                  <a:lnTo>
                    <a:pt x="582" y="28"/>
                  </a:lnTo>
                  <a:lnTo>
                    <a:pt x="583" y="25"/>
                  </a:lnTo>
                  <a:lnTo>
                    <a:pt x="587" y="23"/>
                  </a:lnTo>
                  <a:lnTo>
                    <a:pt x="588" y="25"/>
                  </a:lnTo>
                  <a:lnTo>
                    <a:pt x="595" y="25"/>
                  </a:lnTo>
                  <a:lnTo>
                    <a:pt x="595" y="23"/>
                  </a:lnTo>
                  <a:lnTo>
                    <a:pt x="595" y="21"/>
                  </a:lnTo>
                  <a:lnTo>
                    <a:pt x="597" y="21"/>
                  </a:lnTo>
                  <a:lnTo>
                    <a:pt x="598" y="23"/>
                  </a:lnTo>
                  <a:lnTo>
                    <a:pt x="598" y="21"/>
                  </a:lnTo>
                  <a:lnTo>
                    <a:pt x="598" y="20"/>
                  </a:lnTo>
                  <a:lnTo>
                    <a:pt x="598" y="18"/>
                  </a:lnTo>
                  <a:lnTo>
                    <a:pt x="595" y="16"/>
                  </a:lnTo>
                  <a:lnTo>
                    <a:pt x="595" y="15"/>
                  </a:lnTo>
                  <a:lnTo>
                    <a:pt x="598" y="16"/>
                  </a:lnTo>
                  <a:lnTo>
                    <a:pt x="600" y="15"/>
                  </a:lnTo>
                  <a:lnTo>
                    <a:pt x="598" y="10"/>
                  </a:lnTo>
                  <a:lnTo>
                    <a:pt x="597" y="10"/>
                  </a:lnTo>
                  <a:lnTo>
                    <a:pt x="610" y="5"/>
                  </a:lnTo>
                  <a:lnTo>
                    <a:pt x="613" y="5"/>
                  </a:lnTo>
                  <a:lnTo>
                    <a:pt x="620" y="3"/>
                  </a:lnTo>
                  <a:lnTo>
                    <a:pt x="625" y="3"/>
                  </a:lnTo>
                  <a:lnTo>
                    <a:pt x="630" y="1"/>
                  </a:lnTo>
                  <a:lnTo>
                    <a:pt x="633" y="0"/>
                  </a:lnTo>
                  <a:lnTo>
                    <a:pt x="638" y="1"/>
                  </a:lnTo>
                  <a:lnTo>
                    <a:pt x="643" y="0"/>
                  </a:lnTo>
                  <a:lnTo>
                    <a:pt x="643" y="1"/>
                  </a:lnTo>
                  <a:lnTo>
                    <a:pt x="645" y="6"/>
                  </a:lnTo>
                  <a:lnTo>
                    <a:pt x="643" y="8"/>
                  </a:lnTo>
                  <a:lnTo>
                    <a:pt x="642" y="8"/>
                  </a:lnTo>
                  <a:lnTo>
                    <a:pt x="642" y="10"/>
                  </a:lnTo>
                  <a:lnTo>
                    <a:pt x="645" y="11"/>
                  </a:lnTo>
                  <a:lnTo>
                    <a:pt x="643" y="11"/>
                  </a:lnTo>
                  <a:lnTo>
                    <a:pt x="643" y="13"/>
                  </a:lnTo>
                  <a:lnTo>
                    <a:pt x="645" y="15"/>
                  </a:lnTo>
                  <a:lnTo>
                    <a:pt x="645" y="16"/>
                  </a:lnTo>
                  <a:lnTo>
                    <a:pt x="645" y="18"/>
                  </a:lnTo>
                  <a:lnTo>
                    <a:pt x="645" y="20"/>
                  </a:lnTo>
                  <a:lnTo>
                    <a:pt x="645" y="21"/>
                  </a:lnTo>
                  <a:lnTo>
                    <a:pt x="652" y="25"/>
                  </a:lnTo>
                  <a:lnTo>
                    <a:pt x="654" y="26"/>
                  </a:lnTo>
                  <a:lnTo>
                    <a:pt x="650" y="33"/>
                  </a:lnTo>
                  <a:lnTo>
                    <a:pt x="654" y="36"/>
                  </a:lnTo>
                  <a:lnTo>
                    <a:pt x="655" y="38"/>
                  </a:lnTo>
                  <a:lnTo>
                    <a:pt x="657" y="40"/>
                  </a:lnTo>
                  <a:lnTo>
                    <a:pt x="657" y="41"/>
                  </a:lnTo>
                  <a:lnTo>
                    <a:pt x="659" y="43"/>
                  </a:lnTo>
                  <a:lnTo>
                    <a:pt x="660" y="43"/>
                  </a:lnTo>
                  <a:lnTo>
                    <a:pt x="659" y="45"/>
                  </a:lnTo>
                  <a:lnTo>
                    <a:pt x="660" y="48"/>
                  </a:lnTo>
                  <a:lnTo>
                    <a:pt x="662" y="50"/>
                  </a:lnTo>
                  <a:lnTo>
                    <a:pt x="660" y="50"/>
                  </a:lnTo>
                  <a:lnTo>
                    <a:pt x="660" y="51"/>
                  </a:lnTo>
                  <a:lnTo>
                    <a:pt x="667" y="51"/>
                  </a:lnTo>
                  <a:lnTo>
                    <a:pt x="665" y="55"/>
                  </a:lnTo>
                  <a:lnTo>
                    <a:pt x="664" y="56"/>
                  </a:lnTo>
                  <a:lnTo>
                    <a:pt x="660" y="58"/>
                  </a:lnTo>
                  <a:lnTo>
                    <a:pt x="659" y="60"/>
                  </a:lnTo>
                  <a:lnTo>
                    <a:pt x="659" y="61"/>
                  </a:lnTo>
                  <a:lnTo>
                    <a:pt x="660" y="65"/>
                  </a:lnTo>
                  <a:lnTo>
                    <a:pt x="662" y="65"/>
                  </a:lnTo>
                  <a:lnTo>
                    <a:pt x="662" y="66"/>
                  </a:lnTo>
                  <a:lnTo>
                    <a:pt x="659" y="66"/>
                  </a:lnTo>
                  <a:lnTo>
                    <a:pt x="657" y="70"/>
                  </a:lnTo>
                  <a:lnTo>
                    <a:pt x="662" y="70"/>
                  </a:lnTo>
                  <a:lnTo>
                    <a:pt x="667" y="66"/>
                  </a:lnTo>
                  <a:lnTo>
                    <a:pt x="667" y="68"/>
                  </a:lnTo>
                  <a:lnTo>
                    <a:pt x="667" y="70"/>
                  </a:lnTo>
                  <a:lnTo>
                    <a:pt x="667" y="71"/>
                  </a:lnTo>
                  <a:lnTo>
                    <a:pt x="669" y="70"/>
                  </a:lnTo>
                  <a:lnTo>
                    <a:pt x="672" y="71"/>
                  </a:lnTo>
                  <a:lnTo>
                    <a:pt x="674" y="75"/>
                  </a:lnTo>
                  <a:lnTo>
                    <a:pt x="677" y="75"/>
                  </a:lnTo>
                  <a:lnTo>
                    <a:pt x="680" y="78"/>
                  </a:lnTo>
                  <a:lnTo>
                    <a:pt x="679" y="78"/>
                  </a:lnTo>
                  <a:lnTo>
                    <a:pt x="674" y="78"/>
                  </a:lnTo>
                  <a:lnTo>
                    <a:pt x="672" y="80"/>
                  </a:lnTo>
                  <a:lnTo>
                    <a:pt x="670" y="76"/>
                  </a:lnTo>
                  <a:lnTo>
                    <a:pt x="669" y="76"/>
                  </a:lnTo>
                  <a:lnTo>
                    <a:pt x="667" y="78"/>
                  </a:lnTo>
                  <a:lnTo>
                    <a:pt x="669" y="80"/>
                  </a:lnTo>
                  <a:lnTo>
                    <a:pt x="667" y="81"/>
                  </a:lnTo>
                  <a:lnTo>
                    <a:pt x="665" y="81"/>
                  </a:lnTo>
                  <a:lnTo>
                    <a:pt x="667" y="80"/>
                  </a:lnTo>
                  <a:lnTo>
                    <a:pt x="665" y="78"/>
                  </a:lnTo>
                  <a:lnTo>
                    <a:pt x="662" y="78"/>
                  </a:lnTo>
                  <a:lnTo>
                    <a:pt x="662" y="76"/>
                  </a:lnTo>
                  <a:lnTo>
                    <a:pt x="657" y="75"/>
                  </a:lnTo>
                  <a:lnTo>
                    <a:pt x="659" y="78"/>
                  </a:lnTo>
                  <a:lnTo>
                    <a:pt x="660" y="80"/>
                  </a:lnTo>
                  <a:lnTo>
                    <a:pt x="662" y="81"/>
                  </a:lnTo>
                  <a:lnTo>
                    <a:pt x="660" y="83"/>
                  </a:lnTo>
                  <a:lnTo>
                    <a:pt x="659" y="83"/>
                  </a:lnTo>
                  <a:lnTo>
                    <a:pt x="660" y="86"/>
                  </a:lnTo>
                  <a:lnTo>
                    <a:pt x="657" y="86"/>
                  </a:lnTo>
                  <a:lnTo>
                    <a:pt x="655" y="90"/>
                  </a:lnTo>
                  <a:lnTo>
                    <a:pt x="659" y="90"/>
                  </a:lnTo>
                  <a:lnTo>
                    <a:pt x="659" y="93"/>
                  </a:lnTo>
                  <a:lnTo>
                    <a:pt x="660" y="93"/>
                  </a:lnTo>
                  <a:lnTo>
                    <a:pt x="659" y="102"/>
                  </a:lnTo>
                  <a:lnTo>
                    <a:pt x="648" y="98"/>
                  </a:lnTo>
                  <a:lnTo>
                    <a:pt x="654" y="102"/>
                  </a:lnTo>
                  <a:lnTo>
                    <a:pt x="655" y="105"/>
                  </a:lnTo>
                  <a:lnTo>
                    <a:pt x="657" y="107"/>
                  </a:lnTo>
                  <a:lnTo>
                    <a:pt x="655" y="108"/>
                  </a:lnTo>
                  <a:lnTo>
                    <a:pt x="657" y="110"/>
                  </a:lnTo>
                  <a:lnTo>
                    <a:pt x="659" y="108"/>
                  </a:lnTo>
                  <a:lnTo>
                    <a:pt x="659" y="110"/>
                  </a:lnTo>
                  <a:lnTo>
                    <a:pt x="660" y="113"/>
                  </a:lnTo>
                  <a:lnTo>
                    <a:pt x="660" y="117"/>
                  </a:lnTo>
                  <a:lnTo>
                    <a:pt x="664" y="120"/>
                  </a:lnTo>
                  <a:lnTo>
                    <a:pt x="665" y="122"/>
                  </a:lnTo>
                  <a:lnTo>
                    <a:pt x="665" y="123"/>
                  </a:lnTo>
                  <a:lnTo>
                    <a:pt x="667" y="122"/>
                  </a:lnTo>
                  <a:lnTo>
                    <a:pt x="665" y="125"/>
                  </a:lnTo>
                  <a:lnTo>
                    <a:pt x="665" y="123"/>
                  </a:lnTo>
                  <a:lnTo>
                    <a:pt x="662" y="125"/>
                  </a:lnTo>
                  <a:lnTo>
                    <a:pt x="662" y="127"/>
                  </a:lnTo>
                  <a:lnTo>
                    <a:pt x="664" y="127"/>
                  </a:lnTo>
                  <a:lnTo>
                    <a:pt x="664" y="130"/>
                  </a:lnTo>
                  <a:lnTo>
                    <a:pt x="665" y="132"/>
                  </a:lnTo>
                  <a:lnTo>
                    <a:pt x="665" y="133"/>
                  </a:lnTo>
                  <a:lnTo>
                    <a:pt x="667" y="140"/>
                  </a:lnTo>
                  <a:lnTo>
                    <a:pt x="669" y="142"/>
                  </a:lnTo>
                  <a:lnTo>
                    <a:pt x="670" y="143"/>
                  </a:lnTo>
                  <a:lnTo>
                    <a:pt x="672" y="145"/>
                  </a:lnTo>
                  <a:lnTo>
                    <a:pt x="672" y="147"/>
                  </a:lnTo>
                  <a:lnTo>
                    <a:pt x="670" y="148"/>
                  </a:lnTo>
                  <a:lnTo>
                    <a:pt x="670" y="152"/>
                  </a:lnTo>
                  <a:lnTo>
                    <a:pt x="669" y="152"/>
                  </a:lnTo>
                  <a:lnTo>
                    <a:pt x="670" y="155"/>
                  </a:lnTo>
                  <a:lnTo>
                    <a:pt x="670" y="157"/>
                  </a:lnTo>
                  <a:lnTo>
                    <a:pt x="670" y="158"/>
                  </a:lnTo>
                  <a:lnTo>
                    <a:pt x="669" y="158"/>
                  </a:lnTo>
                  <a:lnTo>
                    <a:pt x="679" y="168"/>
                  </a:lnTo>
                  <a:lnTo>
                    <a:pt x="680" y="170"/>
                  </a:lnTo>
                  <a:lnTo>
                    <a:pt x="685" y="170"/>
                  </a:lnTo>
                  <a:lnTo>
                    <a:pt x="685" y="168"/>
                  </a:lnTo>
                  <a:lnTo>
                    <a:pt x="690" y="168"/>
                  </a:lnTo>
                  <a:lnTo>
                    <a:pt x="690" y="170"/>
                  </a:lnTo>
                  <a:lnTo>
                    <a:pt x="692" y="170"/>
                  </a:lnTo>
                  <a:lnTo>
                    <a:pt x="694" y="170"/>
                  </a:lnTo>
                  <a:lnTo>
                    <a:pt x="695" y="168"/>
                  </a:lnTo>
                  <a:lnTo>
                    <a:pt x="699" y="168"/>
                  </a:lnTo>
                  <a:lnTo>
                    <a:pt x="700" y="168"/>
                  </a:lnTo>
                  <a:lnTo>
                    <a:pt x="702" y="172"/>
                  </a:lnTo>
                  <a:lnTo>
                    <a:pt x="704" y="173"/>
                  </a:lnTo>
                  <a:lnTo>
                    <a:pt x="705" y="177"/>
                  </a:lnTo>
                  <a:lnTo>
                    <a:pt x="710" y="185"/>
                  </a:lnTo>
                  <a:lnTo>
                    <a:pt x="714" y="187"/>
                  </a:lnTo>
                  <a:lnTo>
                    <a:pt x="715" y="187"/>
                  </a:lnTo>
                  <a:lnTo>
                    <a:pt x="714" y="192"/>
                  </a:lnTo>
                  <a:lnTo>
                    <a:pt x="715" y="192"/>
                  </a:lnTo>
                  <a:lnTo>
                    <a:pt x="717" y="194"/>
                  </a:lnTo>
                  <a:lnTo>
                    <a:pt x="720" y="194"/>
                  </a:lnTo>
                  <a:lnTo>
                    <a:pt x="724" y="194"/>
                  </a:lnTo>
                  <a:lnTo>
                    <a:pt x="725" y="194"/>
                  </a:lnTo>
                  <a:lnTo>
                    <a:pt x="727" y="190"/>
                  </a:lnTo>
                  <a:lnTo>
                    <a:pt x="729" y="190"/>
                  </a:lnTo>
                  <a:lnTo>
                    <a:pt x="730" y="188"/>
                  </a:lnTo>
                  <a:lnTo>
                    <a:pt x="729" y="187"/>
                  </a:lnTo>
                  <a:lnTo>
                    <a:pt x="730" y="185"/>
                  </a:lnTo>
                  <a:lnTo>
                    <a:pt x="732" y="185"/>
                  </a:lnTo>
                  <a:lnTo>
                    <a:pt x="735" y="187"/>
                  </a:lnTo>
                  <a:lnTo>
                    <a:pt x="737" y="188"/>
                  </a:lnTo>
                  <a:lnTo>
                    <a:pt x="732" y="194"/>
                  </a:lnTo>
                  <a:lnTo>
                    <a:pt x="732" y="199"/>
                  </a:lnTo>
                  <a:lnTo>
                    <a:pt x="732" y="200"/>
                  </a:lnTo>
                  <a:lnTo>
                    <a:pt x="734" y="200"/>
                  </a:lnTo>
                  <a:lnTo>
                    <a:pt x="737" y="200"/>
                  </a:lnTo>
                  <a:lnTo>
                    <a:pt x="737" y="204"/>
                  </a:lnTo>
                  <a:lnTo>
                    <a:pt x="734" y="202"/>
                  </a:lnTo>
                  <a:lnTo>
                    <a:pt x="732" y="204"/>
                  </a:lnTo>
                  <a:lnTo>
                    <a:pt x="729" y="204"/>
                  </a:lnTo>
                  <a:lnTo>
                    <a:pt x="727" y="202"/>
                  </a:lnTo>
                  <a:lnTo>
                    <a:pt x="727" y="200"/>
                  </a:lnTo>
                  <a:lnTo>
                    <a:pt x="725" y="200"/>
                  </a:lnTo>
                  <a:lnTo>
                    <a:pt x="724" y="209"/>
                  </a:lnTo>
                  <a:lnTo>
                    <a:pt x="719" y="210"/>
                  </a:lnTo>
                  <a:lnTo>
                    <a:pt x="719" y="214"/>
                  </a:lnTo>
                  <a:lnTo>
                    <a:pt x="720" y="214"/>
                  </a:lnTo>
                  <a:lnTo>
                    <a:pt x="720" y="215"/>
                  </a:lnTo>
                  <a:lnTo>
                    <a:pt x="720" y="217"/>
                  </a:lnTo>
                  <a:lnTo>
                    <a:pt x="724" y="220"/>
                  </a:lnTo>
                  <a:lnTo>
                    <a:pt x="729" y="222"/>
                  </a:lnTo>
                  <a:lnTo>
                    <a:pt x="727" y="224"/>
                  </a:lnTo>
                  <a:lnTo>
                    <a:pt x="730" y="224"/>
                  </a:lnTo>
                  <a:lnTo>
                    <a:pt x="730" y="225"/>
                  </a:lnTo>
                  <a:lnTo>
                    <a:pt x="734" y="227"/>
                  </a:lnTo>
                  <a:lnTo>
                    <a:pt x="734" y="229"/>
                  </a:lnTo>
                  <a:lnTo>
                    <a:pt x="735" y="229"/>
                  </a:lnTo>
                  <a:lnTo>
                    <a:pt x="735" y="227"/>
                  </a:lnTo>
                  <a:lnTo>
                    <a:pt x="740" y="227"/>
                  </a:lnTo>
                  <a:lnTo>
                    <a:pt x="742" y="227"/>
                  </a:lnTo>
                  <a:lnTo>
                    <a:pt x="742" y="230"/>
                  </a:lnTo>
                  <a:lnTo>
                    <a:pt x="747" y="230"/>
                  </a:lnTo>
                  <a:lnTo>
                    <a:pt x="749" y="230"/>
                  </a:lnTo>
                  <a:lnTo>
                    <a:pt x="751" y="232"/>
                  </a:lnTo>
                  <a:lnTo>
                    <a:pt x="752" y="234"/>
                  </a:lnTo>
                  <a:lnTo>
                    <a:pt x="754" y="234"/>
                  </a:lnTo>
                  <a:lnTo>
                    <a:pt x="752" y="239"/>
                  </a:lnTo>
                  <a:lnTo>
                    <a:pt x="751" y="237"/>
                  </a:lnTo>
                  <a:lnTo>
                    <a:pt x="751" y="240"/>
                  </a:lnTo>
                  <a:lnTo>
                    <a:pt x="754" y="240"/>
                  </a:lnTo>
                  <a:lnTo>
                    <a:pt x="757" y="244"/>
                  </a:lnTo>
                  <a:lnTo>
                    <a:pt x="757" y="245"/>
                  </a:lnTo>
                  <a:lnTo>
                    <a:pt x="756" y="247"/>
                  </a:lnTo>
                  <a:lnTo>
                    <a:pt x="761" y="249"/>
                  </a:lnTo>
                  <a:lnTo>
                    <a:pt x="761" y="250"/>
                  </a:lnTo>
                  <a:lnTo>
                    <a:pt x="759" y="252"/>
                  </a:lnTo>
                  <a:lnTo>
                    <a:pt x="757" y="254"/>
                  </a:lnTo>
                  <a:lnTo>
                    <a:pt x="756" y="255"/>
                  </a:lnTo>
                  <a:lnTo>
                    <a:pt x="757" y="255"/>
                  </a:lnTo>
                  <a:lnTo>
                    <a:pt x="751" y="257"/>
                  </a:lnTo>
                  <a:lnTo>
                    <a:pt x="751" y="260"/>
                  </a:lnTo>
                  <a:lnTo>
                    <a:pt x="752" y="260"/>
                  </a:lnTo>
                  <a:lnTo>
                    <a:pt x="754" y="262"/>
                  </a:lnTo>
                  <a:lnTo>
                    <a:pt x="756" y="264"/>
                  </a:lnTo>
                  <a:lnTo>
                    <a:pt x="756" y="267"/>
                  </a:lnTo>
                  <a:lnTo>
                    <a:pt x="754" y="275"/>
                  </a:lnTo>
                  <a:lnTo>
                    <a:pt x="756" y="277"/>
                  </a:lnTo>
                  <a:lnTo>
                    <a:pt x="761" y="272"/>
                  </a:lnTo>
                  <a:lnTo>
                    <a:pt x="761" y="274"/>
                  </a:lnTo>
                  <a:lnTo>
                    <a:pt x="762" y="274"/>
                  </a:lnTo>
                  <a:lnTo>
                    <a:pt x="764" y="274"/>
                  </a:lnTo>
                  <a:lnTo>
                    <a:pt x="762" y="275"/>
                  </a:lnTo>
                  <a:lnTo>
                    <a:pt x="762" y="279"/>
                  </a:lnTo>
                  <a:lnTo>
                    <a:pt x="761" y="282"/>
                  </a:lnTo>
                  <a:lnTo>
                    <a:pt x="764" y="284"/>
                  </a:lnTo>
                  <a:lnTo>
                    <a:pt x="764" y="289"/>
                  </a:lnTo>
                  <a:lnTo>
                    <a:pt x="769" y="289"/>
                  </a:lnTo>
                  <a:lnTo>
                    <a:pt x="776" y="292"/>
                  </a:lnTo>
                  <a:lnTo>
                    <a:pt x="776" y="290"/>
                  </a:lnTo>
                  <a:lnTo>
                    <a:pt x="781" y="284"/>
                  </a:lnTo>
                  <a:lnTo>
                    <a:pt x="784" y="289"/>
                  </a:lnTo>
                  <a:lnTo>
                    <a:pt x="787" y="292"/>
                  </a:lnTo>
                  <a:lnTo>
                    <a:pt x="792" y="289"/>
                  </a:lnTo>
                  <a:lnTo>
                    <a:pt x="794" y="290"/>
                  </a:lnTo>
                  <a:lnTo>
                    <a:pt x="801" y="285"/>
                  </a:lnTo>
                  <a:lnTo>
                    <a:pt x="811" y="287"/>
                  </a:lnTo>
                  <a:lnTo>
                    <a:pt x="811" y="274"/>
                  </a:lnTo>
                  <a:lnTo>
                    <a:pt x="812" y="274"/>
                  </a:lnTo>
                  <a:lnTo>
                    <a:pt x="814" y="274"/>
                  </a:lnTo>
                  <a:lnTo>
                    <a:pt x="816" y="275"/>
                  </a:lnTo>
                  <a:lnTo>
                    <a:pt x="817" y="275"/>
                  </a:lnTo>
                  <a:lnTo>
                    <a:pt x="819" y="277"/>
                  </a:lnTo>
                  <a:lnTo>
                    <a:pt x="821" y="277"/>
                  </a:lnTo>
                  <a:lnTo>
                    <a:pt x="821" y="275"/>
                  </a:lnTo>
                  <a:lnTo>
                    <a:pt x="822" y="277"/>
                  </a:lnTo>
                  <a:lnTo>
                    <a:pt x="824" y="277"/>
                  </a:lnTo>
                  <a:lnTo>
                    <a:pt x="824" y="275"/>
                  </a:lnTo>
                  <a:lnTo>
                    <a:pt x="827" y="274"/>
                  </a:lnTo>
                  <a:lnTo>
                    <a:pt x="831" y="272"/>
                  </a:lnTo>
                  <a:lnTo>
                    <a:pt x="832" y="275"/>
                  </a:lnTo>
                  <a:lnTo>
                    <a:pt x="831" y="275"/>
                  </a:lnTo>
                  <a:lnTo>
                    <a:pt x="834" y="279"/>
                  </a:lnTo>
                  <a:lnTo>
                    <a:pt x="831" y="282"/>
                  </a:lnTo>
                  <a:lnTo>
                    <a:pt x="831" y="287"/>
                  </a:lnTo>
                  <a:lnTo>
                    <a:pt x="829" y="287"/>
                  </a:lnTo>
                  <a:lnTo>
                    <a:pt x="829" y="290"/>
                  </a:lnTo>
                  <a:lnTo>
                    <a:pt x="831" y="290"/>
                  </a:lnTo>
                  <a:lnTo>
                    <a:pt x="832" y="287"/>
                  </a:lnTo>
                  <a:lnTo>
                    <a:pt x="834" y="287"/>
                  </a:lnTo>
                  <a:lnTo>
                    <a:pt x="836" y="285"/>
                  </a:lnTo>
                  <a:lnTo>
                    <a:pt x="837" y="284"/>
                  </a:lnTo>
                  <a:lnTo>
                    <a:pt x="837" y="290"/>
                  </a:lnTo>
                  <a:lnTo>
                    <a:pt x="837" y="294"/>
                  </a:lnTo>
                  <a:lnTo>
                    <a:pt x="832" y="296"/>
                  </a:lnTo>
                  <a:lnTo>
                    <a:pt x="829" y="297"/>
                  </a:lnTo>
                  <a:lnTo>
                    <a:pt x="827" y="294"/>
                  </a:lnTo>
                  <a:lnTo>
                    <a:pt x="829" y="294"/>
                  </a:lnTo>
                  <a:lnTo>
                    <a:pt x="829" y="292"/>
                  </a:lnTo>
                  <a:lnTo>
                    <a:pt x="826" y="292"/>
                  </a:lnTo>
                  <a:lnTo>
                    <a:pt x="826" y="294"/>
                  </a:lnTo>
                  <a:lnTo>
                    <a:pt x="822" y="296"/>
                  </a:lnTo>
                  <a:lnTo>
                    <a:pt x="821" y="297"/>
                  </a:lnTo>
                  <a:lnTo>
                    <a:pt x="822" y="299"/>
                  </a:lnTo>
                  <a:lnTo>
                    <a:pt x="824" y="302"/>
                  </a:lnTo>
                  <a:lnTo>
                    <a:pt x="824" y="304"/>
                  </a:lnTo>
                  <a:lnTo>
                    <a:pt x="826" y="304"/>
                  </a:lnTo>
                  <a:lnTo>
                    <a:pt x="831" y="319"/>
                  </a:lnTo>
                  <a:lnTo>
                    <a:pt x="831" y="322"/>
                  </a:lnTo>
                  <a:lnTo>
                    <a:pt x="832" y="321"/>
                  </a:lnTo>
                  <a:lnTo>
                    <a:pt x="836" y="319"/>
                  </a:lnTo>
                  <a:lnTo>
                    <a:pt x="837" y="319"/>
                  </a:lnTo>
                  <a:lnTo>
                    <a:pt x="839" y="319"/>
                  </a:lnTo>
                  <a:lnTo>
                    <a:pt x="841" y="321"/>
                  </a:lnTo>
                  <a:lnTo>
                    <a:pt x="842" y="319"/>
                  </a:lnTo>
                  <a:lnTo>
                    <a:pt x="842" y="326"/>
                  </a:lnTo>
                  <a:lnTo>
                    <a:pt x="842" y="327"/>
                  </a:lnTo>
                  <a:lnTo>
                    <a:pt x="842" y="332"/>
                  </a:lnTo>
                  <a:lnTo>
                    <a:pt x="844" y="332"/>
                  </a:lnTo>
                  <a:lnTo>
                    <a:pt x="846" y="332"/>
                  </a:lnTo>
                  <a:lnTo>
                    <a:pt x="848" y="332"/>
                  </a:lnTo>
                  <a:lnTo>
                    <a:pt x="849" y="331"/>
                  </a:lnTo>
                  <a:lnTo>
                    <a:pt x="848" y="327"/>
                  </a:lnTo>
                  <a:lnTo>
                    <a:pt x="848" y="322"/>
                  </a:lnTo>
                  <a:lnTo>
                    <a:pt x="851" y="322"/>
                  </a:lnTo>
                  <a:lnTo>
                    <a:pt x="856" y="322"/>
                  </a:lnTo>
                  <a:lnTo>
                    <a:pt x="859" y="321"/>
                  </a:lnTo>
                  <a:lnTo>
                    <a:pt x="859" y="319"/>
                  </a:lnTo>
                  <a:lnTo>
                    <a:pt x="858" y="314"/>
                  </a:lnTo>
                  <a:lnTo>
                    <a:pt x="861" y="314"/>
                  </a:lnTo>
                  <a:lnTo>
                    <a:pt x="864" y="314"/>
                  </a:lnTo>
                  <a:lnTo>
                    <a:pt x="866" y="314"/>
                  </a:lnTo>
                  <a:lnTo>
                    <a:pt x="873" y="316"/>
                  </a:lnTo>
                  <a:lnTo>
                    <a:pt x="878" y="317"/>
                  </a:lnTo>
                  <a:lnTo>
                    <a:pt x="878" y="319"/>
                  </a:lnTo>
                  <a:lnTo>
                    <a:pt x="879" y="324"/>
                  </a:lnTo>
                  <a:lnTo>
                    <a:pt x="878" y="326"/>
                  </a:lnTo>
                  <a:lnTo>
                    <a:pt x="878" y="327"/>
                  </a:lnTo>
                  <a:lnTo>
                    <a:pt x="878" y="334"/>
                  </a:lnTo>
                  <a:lnTo>
                    <a:pt x="876" y="337"/>
                  </a:lnTo>
                  <a:lnTo>
                    <a:pt x="876" y="339"/>
                  </a:lnTo>
                  <a:lnTo>
                    <a:pt x="876" y="344"/>
                  </a:lnTo>
                  <a:lnTo>
                    <a:pt x="874" y="351"/>
                  </a:lnTo>
                  <a:lnTo>
                    <a:pt x="873" y="359"/>
                  </a:lnTo>
                  <a:lnTo>
                    <a:pt x="876" y="366"/>
                  </a:lnTo>
                  <a:lnTo>
                    <a:pt x="876" y="369"/>
                  </a:lnTo>
                  <a:lnTo>
                    <a:pt x="874" y="372"/>
                  </a:lnTo>
                  <a:lnTo>
                    <a:pt x="876" y="374"/>
                  </a:lnTo>
                  <a:lnTo>
                    <a:pt x="878" y="377"/>
                  </a:lnTo>
                  <a:lnTo>
                    <a:pt x="878" y="379"/>
                  </a:lnTo>
                  <a:lnTo>
                    <a:pt x="879" y="377"/>
                  </a:lnTo>
                  <a:lnTo>
                    <a:pt x="881" y="379"/>
                  </a:lnTo>
                  <a:lnTo>
                    <a:pt x="883" y="379"/>
                  </a:lnTo>
                  <a:lnTo>
                    <a:pt x="883" y="381"/>
                  </a:lnTo>
                  <a:lnTo>
                    <a:pt x="883" y="382"/>
                  </a:lnTo>
                  <a:lnTo>
                    <a:pt x="881" y="381"/>
                  </a:lnTo>
                  <a:lnTo>
                    <a:pt x="881" y="382"/>
                  </a:lnTo>
                  <a:lnTo>
                    <a:pt x="881" y="384"/>
                  </a:lnTo>
                  <a:lnTo>
                    <a:pt x="876" y="384"/>
                  </a:lnTo>
                  <a:lnTo>
                    <a:pt x="876" y="387"/>
                  </a:lnTo>
                  <a:lnTo>
                    <a:pt x="878" y="389"/>
                  </a:lnTo>
                  <a:lnTo>
                    <a:pt x="878" y="391"/>
                  </a:lnTo>
                  <a:lnTo>
                    <a:pt x="874" y="392"/>
                  </a:lnTo>
                  <a:lnTo>
                    <a:pt x="873" y="392"/>
                  </a:lnTo>
                  <a:lnTo>
                    <a:pt x="873" y="394"/>
                  </a:lnTo>
                  <a:lnTo>
                    <a:pt x="869" y="396"/>
                  </a:lnTo>
                  <a:lnTo>
                    <a:pt x="869" y="398"/>
                  </a:lnTo>
                  <a:lnTo>
                    <a:pt x="868" y="398"/>
                  </a:lnTo>
                  <a:lnTo>
                    <a:pt x="866" y="398"/>
                  </a:lnTo>
                  <a:lnTo>
                    <a:pt x="868" y="403"/>
                  </a:lnTo>
                  <a:lnTo>
                    <a:pt x="874" y="406"/>
                  </a:lnTo>
                  <a:lnTo>
                    <a:pt x="876" y="408"/>
                  </a:lnTo>
                  <a:lnTo>
                    <a:pt x="879" y="408"/>
                  </a:lnTo>
                  <a:lnTo>
                    <a:pt x="879" y="409"/>
                  </a:lnTo>
                  <a:lnTo>
                    <a:pt x="879" y="414"/>
                  </a:lnTo>
                  <a:lnTo>
                    <a:pt x="881" y="418"/>
                  </a:lnTo>
                  <a:lnTo>
                    <a:pt x="886" y="419"/>
                  </a:lnTo>
                  <a:lnTo>
                    <a:pt x="888" y="426"/>
                  </a:lnTo>
                  <a:lnTo>
                    <a:pt x="891" y="428"/>
                  </a:lnTo>
                  <a:lnTo>
                    <a:pt x="891" y="431"/>
                  </a:lnTo>
                  <a:lnTo>
                    <a:pt x="894" y="433"/>
                  </a:lnTo>
                  <a:lnTo>
                    <a:pt x="896" y="436"/>
                  </a:lnTo>
                  <a:lnTo>
                    <a:pt x="898" y="438"/>
                  </a:lnTo>
                  <a:lnTo>
                    <a:pt x="896" y="441"/>
                  </a:lnTo>
                  <a:lnTo>
                    <a:pt x="896" y="444"/>
                  </a:lnTo>
                  <a:lnTo>
                    <a:pt x="894" y="448"/>
                  </a:lnTo>
                  <a:lnTo>
                    <a:pt x="894" y="454"/>
                  </a:lnTo>
                  <a:lnTo>
                    <a:pt x="898" y="459"/>
                  </a:lnTo>
                  <a:lnTo>
                    <a:pt x="899" y="464"/>
                  </a:lnTo>
                  <a:lnTo>
                    <a:pt x="901" y="461"/>
                  </a:lnTo>
                  <a:lnTo>
                    <a:pt x="904" y="461"/>
                  </a:lnTo>
                  <a:lnTo>
                    <a:pt x="904" y="463"/>
                  </a:lnTo>
                  <a:lnTo>
                    <a:pt x="903" y="474"/>
                  </a:lnTo>
                  <a:lnTo>
                    <a:pt x="903" y="478"/>
                  </a:lnTo>
                  <a:lnTo>
                    <a:pt x="903" y="481"/>
                  </a:lnTo>
                  <a:lnTo>
                    <a:pt x="903" y="483"/>
                  </a:lnTo>
                  <a:lnTo>
                    <a:pt x="906" y="484"/>
                  </a:lnTo>
                  <a:lnTo>
                    <a:pt x="908" y="488"/>
                  </a:lnTo>
                  <a:lnTo>
                    <a:pt x="909" y="491"/>
                  </a:lnTo>
                  <a:lnTo>
                    <a:pt x="911" y="489"/>
                  </a:lnTo>
                  <a:lnTo>
                    <a:pt x="913" y="491"/>
                  </a:lnTo>
                  <a:lnTo>
                    <a:pt x="913" y="494"/>
                  </a:lnTo>
                  <a:lnTo>
                    <a:pt x="914" y="494"/>
                  </a:lnTo>
                  <a:lnTo>
                    <a:pt x="916" y="493"/>
                  </a:lnTo>
                  <a:lnTo>
                    <a:pt x="919" y="493"/>
                  </a:lnTo>
                  <a:lnTo>
                    <a:pt x="921" y="494"/>
                  </a:lnTo>
                  <a:lnTo>
                    <a:pt x="921" y="498"/>
                  </a:lnTo>
                  <a:lnTo>
                    <a:pt x="923" y="498"/>
                  </a:lnTo>
                  <a:lnTo>
                    <a:pt x="924" y="496"/>
                  </a:lnTo>
                  <a:lnTo>
                    <a:pt x="926" y="494"/>
                  </a:lnTo>
                  <a:lnTo>
                    <a:pt x="928" y="494"/>
                  </a:lnTo>
                  <a:lnTo>
                    <a:pt x="931" y="498"/>
                  </a:lnTo>
                  <a:lnTo>
                    <a:pt x="931" y="496"/>
                  </a:lnTo>
                  <a:lnTo>
                    <a:pt x="933" y="496"/>
                  </a:lnTo>
                  <a:lnTo>
                    <a:pt x="934" y="494"/>
                  </a:lnTo>
                  <a:lnTo>
                    <a:pt x="934" y="498"/>
                  </a:lnTo>
                  <a:lnTo>
                    <a:pt x="936" y="498"/>
                  </a:lnTo>
                  <a:lnTo>
                    <a:pt x="940" y="496"/>
                  </a:lnTo>
                  <a:lnTo>
                    <a:pt x="943" y="494"/>
                  </a:lnTo>
                  <a:lnTo>
                    <a:pt x="948" y="496"/>
                  </a:lnTo>
                  <a:lnTo>
                    <a:pt x="950" y="500"/>
                  </a:lnTo>
                  <a:lnTo>
                    <a:pt x="951" y="500"/>
                  </a:lnTo>
                  <a:lnTo>
                    <a:pt x="953" y="503"/>
                  </a:lnTo>
                  <a:lnTo>
                    <a:pt x="951" y="505"/>
                  </a:lnTo>
                  <a:lnTo>
                    <a:pt x="953" y="506"/>
                  </a:lnTo>
                  <a:lnTo>
                    <a:pt x="955" y="508"/>
                  </a:lnTo>
                  <a:lnTo>
                    <a:pt x="955" y="506"/>
                  </a:lnTo>
                  <a:lnTo>
                    <a:pt x="955" y="505"/>
                  </a:lnTo>
                  <a:lnTo>
                    <a:pt x="956" y="501"/>
                  </a:lnTo>
                  <a:lnTo>
                    <a:pt x="960" y="500"/>
                  </a:lnTo>
                  <a:lnTo>
                    <a:pt x="963" y="500"/>
                  </a:lnTo>
                  <a:lnTo>
                    <a:pt x="963" y="503"/>
                  </a:lnTo>
                  <a:lnTo>
                    <a:pt x="965" y="505"/>
                  </a:lnTo>
                  <a:lnTo>
                    <a:pt x="966" y="506"/>
                  </a:lnTo>
                  <a:lnTo>
                    <a:pt x="970" y="505"/>
                  </a:lnTo>
                  <a:lnTo>
                    <a:pt x="971" y="505"/>
                  </a:lnTo>
                  <a:lnTo>
                    <a:pt x="975" y="505"/>
                  </a:lnTo>
                  <a:lnTo>
                    <a:pt x="978" y="506"/>
                  </a:lnTo>
                  <a:lnTo>
                    <a:pt x="980" y="508"/>
                  </a:lnTo>
                  <a:lnTo>
                    <a:pt x="985" y="510"/>
                  </a:lnTo>
                  <a:lnTo>
                    <a:pt x="986" y="511"/>
                  </a:lnTo>
                  <a:lnTo>
                    <a:pt x="990" y="508"/>
                  </a:lnTo>
                  <a:lnTo>
                    <a:pt x="993" y="510"/>
                  </a:lnTo>
                  <a:lnTo>
                    <a:pt x="998" y="508"/>
                  </a:lnTo>
                  <a:lnTo>
                    <a:pt x="1006" y="503"/>
                  </a:lnTo>
                  <a:lnTo>
                    <a:pt x="1008" y="505"/>
                  </a:lnTo>
                  <a:lnTo>
                    <a:pt x="1013" y="505"/>
                  </a:lnTo>
                  <a:lnTo>
                    <a:pt x="1018" y="508"/>
                  </a:lnTo>
                  <a:lnTo>
                    <a:pt x="1020" y="511"/>
                  </a:lnTo>
                  <a:lnTo>
                    <a:pt x="1021" y="516"/>
                  </a:lnTo>
                  <a:lnTo>
                    <a:pt x="1023" y="516"/>
                  </a:lnTo>
                  <a:lnTo>
                    <a:pt x="1025" y="516"/>
                  </a:lnTo>
                  <a:lnTo>
                    <a:pt x="1025" y="520"/>
                  </a:lnTo>
                  <a:lnTo>
                    <a:pt x="1026" y="523"/>
                  </a:lnTo>
                  <a:lnTo>
                    <a:pt x="1028" y="521"/>
                  </a:lnTo>
                  <a:lnTo>
                    <a:pt x="1030" y="521"/>
                  </a:lnTo>
                  <a:lnTo>
                    <a:pt x="1033" y="523"/>
                  </a:lnTo>
                  <a:lnTo>
                    <a:pt x="1037" y="523"/>
                  </a:lnTo>
                  <a:lnTo>
                    <a:pt x="1040" y="525"/>
                  </a:lnTo>
                  <a:lnTo>
                    <a:pt x="1042" y="528"/>
                  </a:lnTo>
                  <a:lnTo>
                    <a:pt x="1043" y="533"/>
                  </a:lnTo>
                  <a:lnTo>
                    <a:pt x="1045" y="535"/>
                  </a:lnTo>
                  <a:lnTo>
                    <a:pt x="1043" y="538"/>
                  </a:lnTo>
                  <a:lnTo>
                    <a:pt x="1042" y="540"/>
                  </a:lnTo>
                  <a:lnTo>
                    <a:pt x="1042" y="541"/>
                  </a:lnTo>
                  <a:lnTo>
                    <a:pt x="1042" y="543"/>
                  </a:lnTo>
                  <a:lnTo>
                    <a:pt x="1047" y="545"/>
                  </a:lnTo>
                  <a:lnTo>
                    <a:pt x="1050" y="545"/>
                  </a:lnTo>
                  <a:lnTo>
                    <a:pt x="1053" y="541"/>
                  </a:lnTo>
                  <a:lnTo>
                    <a:pt x="1058" y="536"/>
                  </a:lnTo>
                  <a:lnTo>
                    <a:pt x="1062" y="538"/>
                  </a:lnTo>
                  <a:lnTo>
                    <a:pt x="1063" y="543"/>
                  </a:lnTo>
                  <a:lnTo>
                    <a:pt x="1057" y="553"/>
                  </a:lnTo>
                  <a:lnTo>
                    <a:pt x="1058" y="555"/>
                  </a:lnTo>
                  <a:lnTo>
                    <a:pt x="1057" y="558"/>
                  </a:lnTo>
                  <a:lnTo>
                    <a:pt x="1055" y="556"/>
                  </a:lnTo>
                  <a:lnTo>
                    <a:pt x="1050" y="566"/>
                  </a:lnTo>
                  <a:lnTo>
                    <a:pt x="1047" y="565"/>
                  </a:lnTo>
                  <a:lnTo>
                    <a:pt x="1037" y="573"/>
                  </a:lnTo>
                  <a:lnTo>
                    <a:pt x="1037" y="575"/>
                  </a:lnTo>
                  <a:lnTo>
                    <a:pt x="1037" y="583"/>
                  </a:lnTo>
                  <a:lnTo>
                    <a:pt x="1040" y="590"/>
                  </a:lnTo>
                  <a:lnTo>
                    <a:pt x="1043" y="591"/>
                  </a:lnTo>
                  <a:lnTo>
                    <a:pt x="1045" y="591"/>
                  </a:lnTo>
                  <a:lnTo>
                    <a:pt x="1047" y="593"/>
                  </a:lnTo>
                  <a:lnTo>
                    <a:pt x="1048" y="595"/>
                  </a:lnTo>
                  <a:lnTo>
                    <a:pt x="1038" y="591"/>
                  </a:lnTo>
                  <a:lnTo>
                    <a:pt x="1037" y="591"/>
                  </a:lnTo>
                  <a:lnTo>
                    <a:pt x="1037" y="593"/>
                  </a:lnTo>
                  <a:lnTo>
                    <a:pt x="1031" y="593"/>
                  </a:lnTo>
                  <a:lnTo>
                    <a:pt x="1030" y="595"/>
                  </a:lnTo>
                  <a:lnTo>
                    <a:pt x="1028" y="595"/>
                  </a:lnTo>
                  <a:lnTo>
                    <a:pt x="1030" y="593"/>
                  </a:lnTo>
                  <a:lnTo>
                    <a:pt x="1026" y="593"/>
                  </a:lnTo>
                  <a:lnTo>
                    <a:pt x="1021" y="595"/>
                  </a:lnTo>
                  <a:lnTo>
                    <a:pt x="1023" y="598"/>
                  </a:lnTo>
                  <a:lnTo>
                    <a:pt x="1025" y="600"/>
                  </a:lnTo>
                  <a:lnTo>
                    <a:pt x="1013" y="607"/>
                  </a:lnTo>
                  <a:lnTo>
                    <a:pt x="1013" y="608"/>
                  </a:lnTo>
                  <a:lnTo>
                    <a:pt x="1011" y="608"/>
                  </a:lnTo>
                  <a:lnTo>
                    <a:pt x="1010" y="610"/>
                  </a:lnTo>
                  <a:lnTo>
                    <a:pt x="1011" y="612"/>
                  </a:lnTo>
                  <a:lnTo>
                    <a:pt x="1013" y="615"/>
                  </a:lnTo>
                  <a:lnTo>
                    <a:pt x="1020" y="618"/>
                  </a:lnTo>
                  <a:lnTo>
                    <a:pt x="1020" y="620"/>
                  </a:lnTo>
                  <a:lnTo>
                    <a:pt x="1016" y="623"/>
                  </a:lnTo>
                  <a:lnTo>
                    <a:pt x="1015" y="625"/>
                  </a:lnTo>
                  <a:lnTo>
                    <a:pt x="1008" y="622"/>
                  </a:lnTo>
                  <a:lnTo>
                    <a:pt x="1006" y="623"/>
                  </a:lnTo>
                  <a:lnTo>
                    <a:pt x="1001" y="622"/>
                  </a:lnTo>
                  <a:lnTo>
                    <a:pt x="998" y="625"/>
                  </a:lnTo>
                  <a:lnTo>
                    <a:pt x="1000" y="627"/>
                  </a:lnTo>
                  <a:lnTo>
                    <a:pt x="998" y="630"/>
                  </a:lnTo>
                  <a:lnTo>
                    <a:pt x="1000" y="630"/>
                  </a:lnTo>
                  <a:lnTo>
                    <a:pt x="1000" y="635"/>
                  </a:lnTo>
                  <a:lnTo>
                    <a:pt x="1001" y="637"/>
                  </a:lnTo>
                  <a:lnTo>
                    <a:pt x="1003" y="637"/>
                  </a:lnTo>
                  <a:lnTo>
                    <a:pt x="1001" y="643"/>
                  </a:lnTo>
                  <a:lnTo>
                    <a:pt x="991" y="642"/>
                  </a:lnTo>
                  <a:lnTo>
                    <a:pt x="991" y="640"/>
                  </a:lnTo>
                  <a:lnTo>
                    <a:pt x="991" y="638"/>
                  </a:lnTo>
                  <a:lnTo>
                    <a:pt x="986" y="642"/>
                  </a:lnTo>
                  <a:lnTo>
                    <a:pt x="986" y="640"/>
                  </a:lnTo>
                  <a:lnTo>
                    <a:pt x="983" y="635"/>
                  </a:lnTo>
                  <a:lnTo>
                    <a:pt x="981" y="635"/>
                  </a:lnTo>
                  <a:lnTo>
                    <a:pt x="975" y="637"/>
                  </a:lnTo>
                  <a:lnTo>
                    <a:pt x="970" y="640"/>
                  </a:lnTo>
                  <a:lnTo>
                    <a:pt x="968" y="640"/>
                  </a:lnTo>
                  <a:lnTo>
                    <a:pt x="968" y="638"/>
                  </a:lnTo>
                  <a:lnTo>
                    <a:pt x="963" y="635"/>
                  </a:lnTo>
                  <a:lnTo>
                    <a:pt x="963" y="632"/>
                  </a:lnTo>
                  <a:lnTo>
                    <a:pt x="961" y="628"/>
                  </a:lnTo>
                  <a:lnTo>
                    <a:pt x="958" y="628"/>
                  </a:lnTo>
                  <a:lnTo>
                    <a:pt x="956" y="627"/>
                  </a:lnTo>
                  <a:lnTo>
                    <a:pt x="956" y="628"/>
                  </a:lnTo>
                  <a:lnTo>
                    <a:pt x="953" y="628"/>
                  </a:lnTo>
                  <a:lnTo>
                    <a:pt x="950" y="625"/>
                  </a:lnTo>
                  <a:lnTo>
                    <a:pt x="946" y="623"/>
                  </a:lnTo>
                  <a:lnTo>
                    <a:pt x="946" y="618"/>
                  </a:lnTo>
                  <a:lnTo>
                    <a:pt x="941" y="622"/>
                  </a:lnTo>
                  <a:lnTo>
                    <a:pt x="938" y="625"/>
                  </a:lnTo>
                  <a:lnTo>
                    <a:pt x="933" y="630"/>
                  </a:lnTo>
                  <a:lnTo>
                    <a:pt x="931" y="630"/>
                  </a:lnTo>
                  <a:lnTo>
                    <a:pt x="934" y="632"/>
                  </a:lnTo>
                  <a:lnTo>
                    <a:pt x="936" y="635"/>
                  </a:lnTo>
                  <a:lnTo>
                    <a:pt x="936" y="640"/>
                  </a:lnTo>
                  <a:lnTo>
                    <a:pt x="938" y="643"/>
                  </a:lnTo>
                  <a:lnTo>
                    <a:pt x="936" y="645"/>
                  </a:lnTo>
                  <a:lnTo>
                    <a:pt x="936" y="648"/>
                  </a:lnTo>
                  <a:lnTo>
                    <a:pt x="936" y="650"/>
                  </a:lnTo>
                  <a:lnTo>
                    <a:pt x="934" y="653"/>
                  </a:lnTo>
                  <a:lnTo>
                    <a:pt x="934" y="655"/>
                  </a:lnTo>
                  <a:lnTo>
                    <a:pt x="933" y="655"/>
                  </a:lnTo>
                  <a:lnTo>
                    <a:pt x="933" y="657"/>
                  </a:lnTo>
                  <a:lnTo>
                    <a:pt x="928" y="657"/>
                  </a:lnTo>
                  <a:lnTo>
                    <a:pt x="926" y="658"/>
                  </a:lnTo>
                  <a:lnTo>
                    <a:pt x="926" y="660"/>
                  </a:lnTo>
                  <a:lnTo>
                    <a:pt x="924" y="663"/>
                  </a:lnTo>
                  <a:lnTo>
                    <a:pt x="923" y="663"/>
                  </a:lnTo>
                  <a:lnTo>
                    <a:pt x="921" y="658"/>
                  </a:lnTo>
                  <a:lnTo>
                    <a:pt x="921" y="655"/>
                  </a:lnTo>
                  <a:lnTo>
                    <a:pt x="914" y="655"/>
                  </a:lnTo>
                  <a:lnTo>
                    <a:pt x="914" y="653"/>
                  </a:lnTo>
                  <a:lnTo>
                    <a:pt x="911" y="653"/>
                  </a:lnTo>
                  <a:lnTo>
                    <a:pt x="904" y="652"/>
                  </a:lnTo>
                  <a:lnTo>
                    <a:pt x="904" y="648"/>
                  </a:lnTo>
                  <a:lnTo>
                    <a:pt x="898" y="648"/>
                  </a:lnTo>
                  <a:lnTo>
                    <a:pt x="896" y="645"/>
                  </a:lnTo>
                  <a:lnTo>
                    <a:pt x="896" y="643"/>
                  </a:lnTo>
                  <a:lnTo>
                    <a:pt x="896" y="642"/>
                  </a:lnTo>
                  <a:lnTo>
                    <a:pt x="894" y="642"/>
                  </a:lnTo>
                  <a:lnTo>
                    <a:pt x="894" y="640"/>
                  </a:lnTo>
                  <a:lnTo>
                    <a:pt x="891" y="640"/>
                  </a:lnTo>
                  <a:lnTo>
                    <a:pt x="886" y="642"/>
                  </a:lnTo>
                  <a:lnTo>
                    <a:pt x="886" y="645"/>
                  </a:lnTo>
                  <a:lnTo>
                    <a:pt x="884" y="643"/>
                  </a:lnTo>
                  <a:lnTo>
                    <a:pt x="883" y="647"/>
                  </a:lnTo>
                  <a:lnTo>
                    <a:pt x="883" y="648"/>
                  </a:lnTo>
                  <a:lnTo>
                    <a:pt x="883" y="652"/>
                  </a:lnTo>
                  <a:lnTo>
                    <a:pt x="881" y="653"/>
                  </a:lnTo>
                  <a:lnTo>
                    <a:pt x="879" y="655"/>
                  </a:lnTo>
                  <a:lnTo>
                    <a:pt x="878" y="658"/>
                  </a:lnTo>
                  <a:lnTo>
                    <a:pt x="876" y="658"/>
                  </a:lnTo>
                  <a:lnTo>
                    <a:pt x="874" y="662"/>
                  </a:lnTo>
                  <a:lnTo>
                    <a:pt x="873" y="663"/>
                  </a:lnTo>
                  <a:lnTo>
                    <a:pt x="871" y="665"/>
                  </a:lnTo>
                  <a:lnTo>
                    <a:pt x="866" y="665"/>
                  </a:lnTo>
                  <a:lnTo>
                    <a:pt x="858" y="663"/>
                  </a:lnTo>
                  <a:lnTo>
                    <a:pt x="858" y="665"/>
                  </a:lnTo>
                  <a:lnTo>
                    <a:pt x="856" y="668"/>
                  </a:lnTo>
                  <a:lnTo>
                    <a:pt x="853" y="670"/>
                  </a:lnTo>
                  <a:lnTo>
                    <a:pt x="849" y="672"/>
                  </a:lnTo>
                  <a:lnTo>
                    <a:pt x="848" y="673"/>
                  </a:lnTo>
                  <a:lnTo>
                    <a:pt x="846" y="672"/>
                  </a:lnTo>
                  <a:lnTo>
                    <a:pt x="842" y="668"/>
                  </a:lnTo>
                  <a:lnTo>
                    <a:pt x="841" y="665"/>
                  </a:lnTo>
                  <a:lnTo>
                    <a:pt x="842" y="662"/>
                  </a:lnTo>
                  <a:lnTo>
                    <a:pt x="842" y="655"/>
                  </a:lnTo>
                  <a:lnTo>
                    <a:pt x="836" y="655"/>
                  </a:lnTo>
                  <a:lnTo>
                    <a:pt x="834" y="658"/>
                  </a:lnTo>
                  <a:lnTo>
                    <a:pt x="832" y="658"/>
                  </a:lnTo>
                  <a:lnTo>
                    <a:pt x="832" y="660"/>
                  </a:lnTo>
                  <a:lnTo>
                    <a:pt x="832" y="662"/>
                  </a:lnTo>
                  <a:lnTo>
                    <a:pt x="831" y="663"/>
                  </a:lnTo>
                  <a:lnTo>
                    <a:pt x="829" y="665"/>
                  </a:lnTo>
                  <a:lnTo>
                    <a:pt x="822" y="668"/>
                  </a:lnTo>
                  <a:lnTo>
                    <a:pt x="819" y="667"/>
                  </a:lnTo>
                  <a:lnTo>
                    <a:pt x="812" y="665"/>
                  </a:lnTo>
                  <a:lnTo>
                    <a:pt x="796" y="658"/>
                  </a:lnTo>
                  <a:lnTo>
                    <a:pt x="794" y="660"/>
                  </a:lnTo>
                  <a:lnTo>
                    <a:pt x="794" y="665"/>
                  </a:lnTo>
                  <a:lnTo>
                    <a:pt x="792" y="668"/>
                  </a:lnTo>
                  <a:lnTo>
                    <a:pt x="789" y="670"/>
                  </a:lnTo>
                  <a:lnTo>
                    <a:pt x="786" y="670"/>
                  </a:lnTo>
                  <a:lnTo>
                    <a:pt x="784" y="670"/>
                  </a:lnTo>
                  <a:lnTo>
                    <a:pt x="776" y="668"/>
                  </a:lnTo>
                  <a:lnTo>
                    <a:pt x="772" y="667"/>
                  </a:lnTo>
                  <a:lnTo>
                    <a:pt x="767" y="662"/>
                  </a:lnTo>
                  <a:lnTo>
                    <a:pt x="762" y="662"/>
                  </a:lnTo>
                  <a:lnTo>
                    <a:pt x="761" y="663"/>
                  </a:lnTo>
                  <a:lnTo>
                    <a:pt x="764" y="665"/>
                  </a:lnTo>
                  <a:lnTo>
                    <a:pt x="762" y="668"/>
                  </a:lnTo>
                  <a:lnTo>
                    <a:pt x="759" y="665"/>
                  </a:lnTo>
                  <a:lnTo>
                    <a:pt x="756" y="667"/>
                  </a:lnTo>
                  <a:lnTo>
                    <a:pt x="754" y="665"/>
                  </a:lnTo>
                  <a:lnTo>
                    <a:pt x="749" y="672"/>
                  </a:lnTo>
                  <a:lnTo>
                    <a:pt x="745" y="675"/>
                  </a:lnTo>
                  <a:lnTo>
                    <a:pt x="745" y="677"/>
                  </a:lnTo>
                  <a:lnTo>
                    <a:pt x="740" y="673"/>
                  </a:lnTo>
                  <a:lnTo>
                    <a:pt x="737" y="675"/>
                  </a:lnTo>
                  <a:lnTo>
                    <a:pt x="735" y="673"/>
                  </a:lnTo>
                  <a:lnTo>
                    <a:pt x="734" y="677"/>
                  </a:lnTo>
                  <a:lnTo>
                    <a:pt x="732" y="678"/>
                  </a:lnTo>
                  <a:lnTo>
                    <a:pt x="732" y="680"/>
                  </a:lnTo>
                  <a:lnTo>
                    <a:pt x="729" y="682"/>
                  </a:lnTo>
                  <a:lnTo>
                    <a:pt x="727" y="680"/>
                  </a:lnTo>
                  <a:lnTo>
                    <a:pt x="722" y="683"/>
                  </a:lnTo>
                  <a:lnTo>
                    <a:pt x="720" y="683"/>
                  </a:lnTo>
                  <a:lnTo>
                    <a:pt x="719" y="692"/>
                  </a:lnTo>
                  <a:lnTo>
                    <a:pt x="717" y="692"/>
                  </a:lnTo>
                  <a:lnTo>
                    <a:pt x="717" y="697"/>
                  </a:lnTo>
                  <a:lnTo>
                    <a:pt x="719" y="699"/>
                  </a:lnTo>
                  <a:lnTo>
                    <a:pt x="720" y="702"/>
                  </a:lnTo>
                  <a:lnTo>
                    <a:pt x="724" y="704"/>
                  </a:lnTo>
                  <a:lnTo>
                    <a:pt x="722" y="710"/>
                  </a:lnTo>
                  <a:lnTo>
                    <a:pt x="727" y="714"/>
                  </a:lnTo>
                  <a:lnTo>
                    <a:pt x="729" y="714"/>
                  </a:lnTo>
                  <a:lnTo>
                    <a:pt x="727" y="717"/>
                  </a:lnTo>
                  <a:lnTo>
                    <a:pt x="729" y="719"/>
                  </a:lnTo>
                  <a:lnTo>
                    <a:pt x="729" y="722"/>
                  </a:lnTo>
                  <a:lnTo>
                    <a:pt x="725" y="724"/>
                  </a:lnTo>
                  <a:lnTo>
                    <a:pt x="725" y="727"/>
                  </a:lnTo>
                  <a:lnTo>
                    <a:pt x="724" y="729"/>
                  </a:lnTo>
                  <a:lnTo>
                    <a:pt x="722" y="734"/>
                  </a:lnTo>
                  <a:lnTo>
                    <a:pt x="724" y="735"/>
                  </a:lnTo>
                  <a:lnTo>
                    <a:pt x="715" y="735"/>
                  </a:lnTo>
                  <a:lnTo>
                    <a:pt x="712" y="739"/>
                  </a:lnTo>
                  <a:lnTo>
                    <a:pt x="712" y="737"/>
                  </a:lnTo>
                  <a:lnTo>
                    <a:pt x="710" y="739"/>
                  </a:lnTo>
                  <a:lnTo>
                    <a:pt x="710" y="740"/>
                  </a:lnTo>
                  <a:lnTo>
                    <a:pt x="710" y="742"/>
                  </a:lnTo>
                  <a:lnTo>
                    <a:pt x="712" y="742"/>
                  </a:lnTo>
                  <a:lnTo>
                    <a:pt x="714" y="742"/>
                  </a:lnTo>
                  <a:lnTo>
                    <a:pt x="714" y="744"/>
                  </a:lnTo>
                  <a:lnTo>
                    <a:pt x="714" y="745"/>
                  </a:lnTo>
                  <a:lnTo>
                    <a:pt x="714" y="747"/>
                  </a:lnTo>
                  <a:lnTo>
                    <a:pt x="715" y="745"/>
                  </a:lnTo>
                  <a:lnTo>
                    <a:pt x="717" y="745"/>
                  </a:lnTo>
                  <a:lnTo>
                    <a:pt x="717" y="744"/>
                  </a:lnTo>
                  <a:lnTo>
                    <a:pt x="724" y="745"/>
                  </a:lnTo>
                  <a:lnTo>
                    <a:pt x="725" y="744"/>
                  </a:lnTo>
                  <a:lnTo>
                    <a:pt x="727" y="744"/>
                  </a:lnTo>
                  <a:lnTo>
                    <a:pt x="729" y="744"/>
                  </a:lnTo>
                  <a:lnTo>
                    <a:pt x="730" y="742"/>
                  </a:lnTo>
                  <a:lnTo>
                    <a:pt x="734" y="744"/>
                  </a:lnTo>
                  <a:lnTo>
                    <a:pt x="734" y="745"/>
                  </a:lnTo>
                  <a:lnTo>
                    <a:pt x="735" y="745"/>
                  </a:lnTo>
                  <a:lnTo>
                    <a:pt x="735" y="747"/>
                  </a:lnTo>
                  <a:lnTo>
                    <a:pt x="737" y="749"/>
                  </a:lnTo>
                  <a:lnTo>
                    <a:pt x="737" y="754"/>
                  </a:lnTo>
                  <a:lnTo>
                    <a:pt x="739" y="757"/>
                  </a:lnTo>
                  <a:lnTo>
                    <a:pt x="740" y="755"/>
                  </a:lnTo>
                  <a:lnTo>
                    <a:pt x="740" y="759"/>
                  </a:lnTo>
                  <a:lnTo>
                    <a:pt x="740" y="762"/>
                  </a:lnTo>
                  <a:lnTo>
                    <a:pt x="739" y="764"/>
                  </a:lnTo>
                  <a:lnTo>
                    <a:pt x="739" y="765"/>
                  </a:lnTo>
                  <a:lnTo>
                    <a:pt x="735" y="767"/>
                  </a:lnTo>
                  <a:lnTo>
                    <a:pt x="734" y="769"/>
                  </a:lnTo>
                  <a:lnTo>
                    <a:pt x="732" y="770"/>
                  </a:lnTo>
                  <a:lnTo>
                    <a:pt x="730" y="769"/>
                  </a:lnTo>
                  <a:lnTo>
                    <a:pt x="725" y="770"/>
                  </a:lnTo>
                  <a:lnTo>
                    <a:pt x="725" y="774"/>
                  </a:lnTo>
                  <a:lnTo>
                    <a:pt x="724" y="774"/>
                  </a:lnTo>
                  <a:lnTo>
                    <a:pt x="720" y="774"/>
                  </a:lnTo>
                  <a:lnTo>
                    <a:pt x="717" y="774"/>
                  </a:lnTo>
                  <a:lnTo>
                    <a:pt x="717" y="775"/>
                  </a:lnTo>
                  <a:lnTo>
                    <a:pt x="715" y="775"/>
                  </a:lnTo>
                  <a:lnTo>
                    <a:pt x="715" y="777"/>
                  </a:lnTo>
                  <a:lnTo>
                    <a:pt x="710" y="779"/>
                  </a:lnTo>
                  <a:lnTo>
                    <a:pt x="710" y="780"/>
                  </a:lnTo>
                  <a:lnTo>
                    <a:pt x="710" y="782"/>
                  </a:lnTo>
                  <a:lnTo>
                    <a:pt x="709" y="782"/>
                  </a:lnTo>
                  <a:lnTo>
                    <a:pt x="709" y="785"/>
                  </a:lnTo>
                  <a:lnTo>
                    <a:pt x="712" y="785"/>
                  </a:lnTo>
                  <a:lnTo>
                    <a:pt x="712" y="787"/>
                  </a:lnTo>
                  <a:lnTo>
                    <a:pt x="717" y="790"/>
                  </a:lnTo>
                  <a:lnTo>
                    <a:pt x="719" y="792"/>
                  </a:lnTo>
                  <a:lnTo>
                    <a:pt x="719" y="794"/>
                  </a:lnTo>
                  <a:lnTo>
                    <a:pt x="717" y="795"/>
                  </a:lnTo>
                  <a:lnTo>
                    <a:pt x="719" y="795"/>
                  </a:lnTo>
                  <a:lnTo>
                    <a:pt x="719" y="799"/>
                  </a:lnTo>
                  <a:lnTo>
                    <a:pt x="722" y="801"/>
                  </a:lnTo>
                  <a:lnTo>
                    <a:pt x="724" y="801"/>
                  </a:lnTo>
                  <a:lnTo>
                    <a:pt x="727" y="802"/>
                  </a:lnTo>
                  <a:lnTo>
                    <a:pt x="725" y="804"/>
                  </a:lnTo>
                  <a:lnTo>
                    <a:pt x="725" y="806"/>
                  </a:lnTo>
                  <a:lnTo>
                    <a:pt x="722" y="807"/>
                  </a:lnTo>
                  <a:lnTo>
                    <a:pt x="719" y="809"/>
                  </a:lnTo>
                  <a:lnTo>
                    <a:pt x="720" y="809"/>
                  </a:lnTo>
                  <a:lnTo>
                    <a:pt x="720" y="814"/>
                  </a:lnTo>
                  <a:lnTo>
                    <a:pt x="715" y="814"/>
                  </a:lnTo>
                  <a:lnTo>
                    <a:pt x="714" y="812"/>
                  </a:lnTo>
                  <a:lnTo>
                    <a:pt x="714" y="817"/>
                  </a:lnTo>
                  <a:lnTo>
                    <a:pt x="714" y="819"/>
                  </a:lnTo>
                  <a:lnTo>
                    <a:pt x="712" y="819"/>
                  </a:lnTo>
                  <a:lnTo>
                    <a:pt x="712" y="817"/>
                  </a:lnTo>
                  <a:lnTo>
                    <a:pt x="712" y="816"/>
                  </a:lnTo>
                  <a:lnTo>
                    <a:pt x="710" y="816"/>
                  </a:lnTo>
                  <a:lnTo>
                    <a:pt x="710" y="819"/>
                  </a:lnTo>
                  <a:lnTo>
                    <a:pt x="709" y="819"/>
                  </a:lnTo>
                  <a:lnTo>
                    <a:pt x="710" y="822"/>
                  </a:lnTo>
                  <a:lnTo>
                    <a:pt x="709" y="822"/>
                  </a:lnTo>
                  <a:lnTo>
                    <a:pt x="709" y="826"/>
                  </a:lnTo>
                  <a:lnTo>
                    <a:pt x="707" y="826"/>
                  </a:lnTo>
                  <a:lnTo>
                    <a:pt x="707" y="827"/>
                  </a:lnTo>
                  <a:lnTo>
                    <a:pt x="699" y="827"/>
                  </a:lnTo>
                  <a:lnTo>
                    <a:pt x="695" y="826"/>
                  </a:lnTo>
                  <a:lnTo>
                    <a:pt x="695" y="827"/>
                  </a:lnTo>
                  <a:lnTo>
                    <a:pt x="694" y="829"/>
                  </a:lnTo>
                  <a:lnTo>
                    <a:pt x="692" y="829"/>
                  </a:lnTo>
                  <a:lnTo>
                    <a:pt x="692" y="827"/>
                  </a:lnTo>
                  <a:lnTo>
                    <a:pt x="690" y="827"/>
                  </a:lnTo>
                  <a:lnTo>
                    <a:pt x="692" y="831"/>
                  </a:lnTo>
                  <a:lnTo>
                    <a:pt x="687" y="831"/>
                  </a:lnTo>
                  <a:lnTo>
                    <a:pt x="687" y="832"/>
                  </a:lnTo>
                  <a:lnTo>
                    <a:pt x="689" y="836"/>
                  </a:lnTo>
                  <a:lnTo>
                    <a:pt x="685" y="837"/>
                  </a:lnTo>
                  <a:lnTo>
                    <a:pt x="685" y="842"/>
                  </a:lnTo>
                  <a:lnTo>
                    <a:pt x="679" y="841"/>
                  </a:lnTo>
                  <a:lnTo>
                    <a:pt x="677" y="832"/>
                  </a:lnTo>
                  <a:lnTo>
                    <a:pt x="675" y="834"/>
                  </a:lnTo>
                  <a:lnTo>
                    <a:pt x="674" y="831"/>
                  </a:lnTo>
                  <a:lnTo>
                    <a:pt x="670" y="829"/>
                  </a:lnTo>
                  <a:lnTo>
                    <a:pt x="664" y="827"/>
                  </a:lnTo>
                  <a:lnTo>
                    <a:pt x="659" y="824"/>
                  </a:lnTo>
                  <a:lnTo>
                    <a:pt x="659" y="822"/>
                  </a:lnTo>
                  <a:lnTo>
                    <a:pt x="657" y="822"/>
                  </a:lnTo>
                  <a:lnTo>
                    <a:pt x="655" y="822"/>
                  </a:lnTo>
                  <a:lnTo>
                    <a:pt x="654" y="824"/>
                  </a:lnTo>
                  <a:lnTo>
                    <a:pt x="654" y="826"/>
                  </a:lnTo>
                  <a:lnTo>
                    <a:pt x="654" y="827"/>
                  </a:lnTo>
                  <a:lnTo>
                    <a:pt x="655" y="829"/>
                  </a:lnTo>
                  <a:lnTo>
                    <a:pt x="654" y="837"/>
                  </a:lnTo>
                  <a:lnTo>
                    <a:pt x="650" y="837"/>
                  </a:lnTo>
                  <a:lnTo>
                    <a:pt x="648" y="841"/>
                  </a:lnTo>
                  <a:close/>
                </a:path>
              </a:pathLst>
            </a:custGeom>
            <a:solidFill>
              <a:srgbClr val="007D8F">
                <a:alpha val="1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13131"/>
                </a:solidFill>
              </a:endParaRPr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xmlns="" id="{179878A1-A08B-44F3-AFB8-BE8343744F94}"/>
                </a:ext>
              </a:extLst>
            </p:cNvPr>
            <p:cNvSpPr>
              <a:spLocks/>
            </p:cNvSpPr>
            <p:nvPr/>
          </p:nvSpPr>
          <p:spPr bwMode="gray">
            <a:xfrm>
              <a:off x="2211387" y="4848225"/>
              <a:ext cx="1019175" cy="904875"/>
            </a:xfrm>
            <a:custGeom>
              <a:avLst/>
              <a:gdLst/>
              <a:ahLst/>
              <a:cxnLst>
                <a:cxn ang="0">
                  <a:pos x="616" y="339"/>
                </a:cxn>
                <a:cxn ang="0">
                  <a:pos x="627" y="379"/>
                </a:cxn>
                <a:cxn ang="0">
                  <a:pos x="626" y="418"/>
                </a:cxn>
                <a:cxn ang="0">
                  <a:pos x="637" y="453"/>
                </a:cxn>
                <a:cxn ang="0">
                  <a:pos x="599" y="458"/>
                </a:cxn>
                <a:cxn ang="0">
                  <a:pos x="559" y="468"/>
                </a:cxn>
                <a:cxn ang="0">
                  <a:pos x="537" y="495"/>
                </a:cxn>
                <a:cxn ang="0">
                  <a:pos x="507" y="522"/>
                </a:cxn>
                <a:cxn ang="0">
                  <a:pos x="480" y="505"/>
                </a:cxn>
                <a:cxn ang="0">
                  <a:pos x="467" y="488"/>
                </a:cxn>
                <a:cxn ang="0">
                  <a:pos x="443" y="470"/>
                </a:cxn>
                <a:cxn ang="0">
                  <a:pos x="413" y="483"/>
                </a:cxn>
                <a:cxn ang="0">
                  <a:pos x="373" y="471"/>
                </a:cxn>
                <a:cxn ang="0">
                  <a:pos x="353" y="478"/>
                </a:cxn>
                <a:cxn ang="0">
                  <a:pos x="328" y="498"/>
                </a:cxn>
                <a:cxn ang="0">
                  <a:pos x="289" y="520"/>
                </a:cxn>
                <a:cxn ang="0">
                  <a:pos x="263" y="563"/>
                </a:cxn>
                <a:cxn ang="0">
                  <a:pos x="199" y="560"/>
                </a:cxn>
                <a:cxn ang="0">
                  <a:pos x="202" y="527"/>
                </a:cxn>
                <a:cxn ang="0">
                  <a:pos x="182" y="475"/>
                </a:cxn>
                <a:cxn ang="0">
                  <a:pos x="154" y="455"/>
                </a:cxn>
                <a:cxn ang="0">
                  <a:pos x="124" y="420"/>
                </a:cxn>
                <a:cxn ang="0">
                  <a:pos x="109" y="368"/>
                </a:cxn>
                <a:cxn ang="0">
                  <a:pos x="85" y="351"/>
                </a:cxn>
                <a:cxn ang="0">
                  <a:pos x="85" y="323"/>
                </a:cxn>
                <a:cxn ang="0">
                  <a:pos x="59" y="287"/>
                </a:cxn>
                <a:cxn ang="0">
                  <a:pos x="22" y="281"/>
                </a:cxn>
                <a:cxn ang="0">
                  <a:pos x="22" y="247"/>
                </a:cxn>
                <a:cxn ang="0">
                  <a:pos x="12" y="239"/>
                </a:cxn>
                <a:cxn ang="0">
                  <a:pos x="13" y="216"/>
                </a:cxn>
                <a:cxn ang="0">
                  <a:pos x="18" y="202"/>
                </a:cxn>
                <a:cxn ang="0">
                  <a:pos x="40" y="194"/>
                </a:cxn>
                <a:cxn ang="0">
                  <a:pos x="52" y="162"/>
                </a:cxn>
                <a:cxn ang="0">
                  <a:pos x="77" y="147"/>
                </a:cxn>
                <a:cxn ang="0">
                  <a:pos x="92" y="137"/>
                </a:cxn>
                <a:cxn ang="0">
                  <a:pos x="82" y="107"/>
                </a:cxn>
                <a:cxn ang="0">
                  <a:pos x="92" y="82"/>
                </a:cxn>
                <a:cxn ang="0">
                  <a:pos x="112" y="67"/>
                </a:cxn>
                <a:cxn ang="0">
                  <a:pos x="137" y="48"/>
                </a:cxn>
                <a:cxn ang="0">
                  <a:pos x="172" y="35"/>
                </a:cxn>
                <a:cxn ang="0">
                  <a:pos x="209" y="35"/>
                </a:cxn>
                <a:cxn ang="0">
                  <a:pos x="246" y="18"/>
                </a:cxn>
                <a:cxn ang="0">
                  <a:pos x="268" y="5"/>
                </a:cxn>
                <a:cxn ang="0">
                  <a:pos x="306" y="12"/>
                </a:cxn>
                <a:cxn ang="0">
                  <a:pos x="341" y="58"/>
                </a:cxn>
                <a:cxn ang="0">
                  <a:pos x="335" y="82"/>
                </a:cxn>
                <a:cxn ang="0">
                  <a:pos x="348" y="99"/>
                </a:cxn>
                <a:cxn ang="0">
                  <a:pos x="361" y="122"/>
                </a:cxn>
                <a:cxn ang="0">
                  <a:pos x="375" y="140"/>
                </a:cxn>
                <a:cxn ang="0">
                  <a:pos x="413" y="142"/>
                </a:cxn>
                <a:cxn ang="0">
                  <a:pos x="447" y="127"/>
                </a:cxn>
                <a:cxn ang="0">
                  <a:pos x="485" y="105"/>
                </a:cxn>
                <a:cxn ang="0">
                  <a:pos x="532" y="90"/>
                </a:cxn>
                <a:cxn ang="0">
                  <a:pos x="579" y="80"/>
                </a:cxn>
                <a:cxn ang="0">
                  <a:pos x="570" y="109"/>
                </a:cxn>
                <a:cxn ang="0">
                  <a:pos x="574" y="150"/>
                </a:cxn>
                <a:cxn ang="0">
                  <a:pos x="574" y="191"/>
                </a:cxn>
                <a:cxn ang="0">
                  <a:pos x="570" y="222"/>
                </a:cxn>
                <a:cxn ang="0">
                  <a:pos x="605" y="256"/>
                </a:cxn>
                <a:cxn ang="0">
                  <a:pos x="580" y="287"/>
                </a:cxn>
              </a:cxnLst>
              <a:rect l="0" t="0" r="r" b="b"/>
              <a:pathLst>
                <a:path w="642" h="570">
                  <a:moveTo>
                    <a:pt x="570" y="316"/>
                  </a:moveTo>
                  <a:lnTo>
                    <a:pt x="574" y="316"/>
                  </a:lnTo>
                  <a:lnTo>
                    <a:pt x="579" y="318"/>
                  </a:lnTo>
                  <a:lnTo>
                    <a:pt x="584" y="318"/>
                  </a:lnTo>
                  <a:lnTo>
                    <a:pt x="587" y="318"/>
                  </a:lnTo>
                  <a:lnTo>
                    <a:pt x="590" y="318"/>
                  </a:lnTo>
                  <a:lnTo>
                    <a:pt x="592" y="318"/>
                  </a:lnTo>
                  <a:lnTo>
                    <a:pt x="594" y="319"/>
                  </a:lnTo>
                  <a:lnTo>
                    <a:pt x="597" y="324"/>
                  </a:lnTo>
                  <a:lnTo>
                    <a:pt x="597" y="328"/>
                  </a:lnTo>
                  <a:lnTo>
                    <a:pt x="599" y="329"/>
                  </a:lnTo>
                  <a:lnTo>
                    <a:pt x="600" y="329"/>
                  </a:lnTo>
                  <a:lnTo>
                    <a:pt x="602" y="329"/>
                  </a:lnTo>
                  <a:lnTo>
                    <a:pt x="605" y="328"/>
                  </a:lnTo>
                  <a:lnTo>
                    <a:pt x="609" y="331"/>
                  </a:lnTo>
                  <a:lnTo>
                    <a:pt x="611" y="329"/>
                  </a:lnTo>
                  <a:lnTo>
                    <a:pt x="612" y="331"/>
                  </a:lnTo>
                  <a:lnTo>
                    <a:pt x="616" y="334"/>
                  </a:lnTo>
                  <a:lnTo>
                    <a:pt x="614" y="339"/>
                  </a:lnTo>
                  <a:lnTo>
                    <a:pt x="616" y="339"/>
                  </a:lnTo>
                  <a:lnTo>
                    <a:pt x="616" y="341"/>
                  </a:lnTo>
                  <a:lnTo>
                    <a:pt x="617" y="343"/>
                  </a:lnTo>
                  <a:lnTo>
                    <a:pt x="619" y="343"/>
                  </a:lnTo>
                  <a:lnTo>
                    <a:pt x="617" y="346"/>
                  </a:lnTo>
                  <a:lnTo>
                    <a:pt x="616" y="344"/>
                  </a:lnTo>
                  <a:lnTo>
                    <a:pt x="614" y="348"/>
                  </a:lnTo>
                  <a:lnTo>
                    <a:pt x="616" y="349"/>
                  </a:lnTo>
                  <a:lnTo>
                    <a:pt x="614" y="349"/>
                  </a:lnTo>
                  <a:lnTo>
                    <a:pt x="616" y="349"/>
                  </a:lnTo>
                  <a:lnTo>
                    <a:pt x="616" y="351"/>
                  </a:lnTo>
                  <a:lnTo>
                    <a:pt x="619" y="353"/>
                  </a:lnTo>
                  <a:lnTo>
                    <a:pt x="621" y="354"/>
                  </a:lnTo>
                  <a:lnTo>
                    <a:pt x="622" y="354"/>
                  </a:lnTo>
                  <a:lnTo>
                    <a:pt x="624" y="354"/>
                  </a:lnTo>
                  <a:lnTo>
                    <a:pt x="622" y="354"/>
                  </a:lnTo>
                  <a:lnTo>
                    <a:pt x="622" y="366"/>
                  </a:lnTo>
                  <a:lnTo>
                    <a:pt x="621" y="366"/>
                  </a:lnTo>
                  <a:lnTo>
                    <a:pt x="621" y="368"/>
                  </a:lnTo>
                  <a:lnTo>
                    <a:pt x="626" y="373"/>
                  </a:lnTo>
                  <a:lnTo>
                    <a:pt x="627" y="379"/>
                  </a:lnTo>
                  <a:lnTo>
                    <a:pt x="626" y="383"/>
                  </a:lnTo>
                  <a:lnTo>
                    <a:pt x="626" y="384"/>
                  </a:lnTo>
                  <a:lnTo>
                    <a:pt x="624" y="384"/>
                  </a:lnTo>
                  <a:lnTo>
                    <a:pt x="622" y="386"/>
                  </a:lnTo>
                  <a:lnTo>
                    <a:pt x="621" y="386"/>
                  </a:lnTo>
                  <a:lnTo>
                    <a:pt x="622" y="389"/>
                  </a:lnTo>
                  <a:lnTo>
                    <a:pt x="619" y="393"/>
                  </a:lnTo>
                  <a:lnTo>
                    <a:pt x="617" y="396"/>
                  </a:lnTo>
                  <a:lnTo>
                    <a:pt x="617" y="398"/>
                  </a:lnTo>
                  <a:lnTo>
                    <a:pt x="622" y="401"/>
                  </a:lnTo>
                  <a:lnTo>
                    <a:pt x="624" y="403"/>
                  </a:lnTo>
                  <a:lnTo>
                    <a:pt x="626" y="403"/>
                  </a:lnTo>
                  <a:lnTo>
                    <a:pt x="627" y="403"/>
                  </a:lnTo>
                  <a:lnTo>
                    <a:pt x="629" y="405"/>
                  </a:lnTo>
                  <a:lnTo>
                    <a:pt x="631" y="406"/>
                  </a:lnTo>
                  <a:lnTo>
                    <a:pt x="631" y="410"/>
                  </a:lnTo>
                  <a:lnTo>
                    <a:pt x="627" y="413"/>
                  </a:lnTo>
                  <a:lnTo>
                    <a:pt x="627" y="415"/>
                  </a:lnTo>
                  <a:lnTo>
                    <a:pt x="626" y="416"/>
                  </a:lnTo>
                  <a:lnTo>
                    <a:pt x="626" y="418"/>
                  </a:lnTo>
                  <a:lnTo>
                    <a:pt x="627" y="418"/>
                  </a:lnTo>
                  <a:lnTo>
                    <a:pt x="631" y="418"/>
                  </a:lnTo>
                  <a:lnTo>
                    <a:pt x="631" y="420"/>
                  </a:lnTo>
                  <a:lnTo>
                    <a:pt x="631" y="423"/>
                  </a:lnTo>
                  <a:lnTo>
                    <a:pt x="631" y="425"/>
                  </a:lnTo>
                  <a:lnTo>
                    <a:pt x="634" y="428"/>
                  </a:lnTo>
                  <a:lnTo>
                    <a:pt x="636" y="430"/>
                  </a:lnTo>
                  <a:lnTo>
                    <a:pt x="637" y="433"/>
                  </a:lnTo>
                  <a:lnTo>
                    <a:pt x="639" y="435"/>
                  </a:lnTo>
                  <a:lnTo>
                    <a:pt x="641" y="435"/>
                  </a:lnTo>
                  <a:lnTo>
                    <a:pt x="642" y="436"/>
                  </a:lnTo>
                  <a:lnTo>
                    <a:pt x="642" y="438"/>
                  </a:lnTo>
                  <a:lnTo>
                    <a:pt x="636" y="440"/>
                  </a:lnTo>
                  <a:lnTo>
                    <a:pt x="634" y="440"/>
                  </a:lnTo>
                  <a:lnTo>
                    <a:pt x="634" y="441"/>
                  </a:lnTo>
                  <a:lnTo>
                    <a:pt x="636" y="446"/>
                  </a:lnTo>
                  <a:lnTo>
                    <a:pt x="639" y="446"/>
                  </a:lnTo>
                  <a:lnTo>
                    <a:pt x="639" y="448"/>
                  </a:lnTo>
                  <a:lnTo>
                    <a:pt x="641" y="448"/>
                  </a:lnTo>
                  <a:lnTo>
                    <a:pt x="637" y="453"/>
                  </a:lnTo>
                  <a:lnTo>
                    <a:pt x="636" y="455"/>
                  </a:lnTo>
                  <a:lnTo>
                    <a:pt x="636" y="456"/>
                  </a:lnTo>
                  <a:lnTo>
                    <a:pt x="636" y="458"/>
                  </a:lnTo>
                  <a:lnTo>
                    <a:pt x="637" y="463"/>
                  </a:lnTo>
                  <a:lnTo>
                    <a:pt x="632" y="463"/>
                  </a:lnTo>
                  <a:lnTo>
                    <a:pt x="631" y="465"/>
                  </a:lnTo>
                  <a:lnTo>
                    <a:pt x="629" y="465"/>
                  </a:lnTo>
                  <a:lnTo>
                    <a:pt x="629" y="461"/>
                  </a:lnTo>
                  <a:lnTo>
                    <a:pt x="627" y="460"/>
                  </a:lnTo>
                  <a:lnTo>
                    <a:pt x="624" y="460"/>
                  </a:lnTo>
                  <a:lnTo>
                    <a:pt x="622" y="456"/>
                  </a:lnTo>
                  <a:lnTo>
                    <a:pt x="617" y="456"/>
                  </a:lnTo>
                  <a:lnTo>
                    <a:pt x="614" y="458"/>
                  </a:lnTo>
                  <a:lnTo>
                    <a:pt x="614" y="456"/>
                  </a:lnTo>
                  <a:lnTo>
                    <a:pt x="612" y="458"/>
                  </a:lnTo>
                  <a:lnTo>
                    <a:pt x="604" y="451"/>
                  </a:lnTo>
                  <a:lnTo>
                    <a:pt x="602" y="453"/>
                  </a:lnTo>
                  <a:lnTo>
                    <a:pt x="600" y="453"/>
                  </a:lnTo>
                  <a:lnTo>
                    <a:pt x="600" y="458"/>
                  </a:lnTo>
                  <a:lnTo>
                    <a:pt x="599" y="458"/>
                  </a:lnTo>
                  <a:lnTo>
                    <a:pt x="594" y="463"/>
                  </a:lnTo>
                  <a:lnTo>
                    <a:pt x="592" y="461"/>
                  </a:lnTo>
                  <a:lnTo>
                    <a:pt x="590" y="463"/>
                  </a:lnTo>
                  <a:lnTo>
                    <a:pt x="589" y="466"/>
                  </a:lnTo>
                  <a:lnTo>
                    <a:pt x="589" y="470"/>
                  </a:lnTo>
                  <a:lnTo>
                    <a:pt x="590" y="471"/>
                  </a:lnTo>
                  <a:lnTo>
                    <a:pt x="585" y="475"/>
                  </a:lnTo>
                  <a:lnTo>
                    <a:pt x="584" y="476"/>
                  </a:lnTo>
                  <a:lnTo>
                    <a:pt x="582" y="476"/>
                  </a:lnTo>
                  <a:lnTo>
                    <a:pt x="577" y="476"/>
                  </a:lnTo>
                  <a:lnTo>
                    <a:pt x="577" y="475"/>
                  </a:lnTo>
                  <a:lnTo>
                    <a:pt x="577" y="473"/>
                  </a:lnTo>
                  <a:lnTo>
                    <a:pt x="574" y="473"/>
                  </a:lnTo>
                  <a:lnTo>
                    <a:pt x="572" y="470"/>
                  </a:lnTo>
                  <a:lnTo>
                    <a:pt x="570" y="468"/>
                  </a:lnTo>
                  <a:lnTo>
                    <a:pt x="569" y="466"/>
                  </a:lnTo>
                  <a:lnTo>
                    <a:pt x="564" y="463"/>
                  </a:lnTo>
                  <a:lnTo>
                    <a:pt x="562" y="463"/>
                  </a:lnTo>
                  <a:lnTo>
                    <a:pt x="560" y="463"/>
                  </a:lnTo>
                  <a:lnTo>
                    <a:pt x="559" y="468"/>
                  </a:lnTo>
                  <a:lnTo>
                    <a:pt x="555" y="466"/>
                  </a:lnTo>
                  <a:lnTo>
                    <a:pt x="554" y="465"/>
                  </a:lnTo>
                  <a:lnTo>
                    <a:pt x="547" y="466"/>
                  </a:lnTo>
                  <a:lnTo>
                    <a:pt x="542" y="470"/>
                  </a:lnTo>
                  <a:lnTo>
                    <a:pt x="540" y="470"/>
                  </a:lnTo>
                  <a:lnTo>
                    <a:pt x="540" y="471"/>
                  </a:lnTo>
                  <a:lnTo>
                    <a:pt x="542" y="476"/>
                  </a:lnTo>
                  <a:lnTo>
                    <a:pt x="545" y="476"/>
                  </a:lnTo>
                  <a:lnTo>
                    <a:pt x="550" y="483"/>
                  </a:lnTo>
                  <a:lnTo>
                    <a:pt x="555" y="488"/>
                  </a:lnTo>
                  <a:lnTo>
                    <a:pt x="554" y="493"/>
                  </a:lnTo>
                  <a:lnTo>
                    <a:pt x="552" y="493"/>
                  </a:lnTo>
                  <a:lnTo>
                    <a:pt x="550" y="493"/>
                  </a:lnTo>
                  <a:lnTo>
                    <a:pt x="549" y="493"/>
                  </a:lnTo>
                  <a:lnTo>
                    <a:pt x="549" y="495"/>
                  </a:lnTo>
                  <a:lnTo>
                    <a:pt x="545" y="493"/>
                  </a:lnTo>
                  <a:lnTo>
                    <a:pt x="542" y="493"/>
                  </a:lnTo>
                  <a:lnTo>
                    <a:pt x="540" y="491"/>
                  </a:lnTo>
                  <a:lnTo>
                    <a:pt x="539" y="493"/>
                  </a:lnTo>
                  <a:lnTo>
                    <a:pt x="537" y="495"/>
                  </a:lnTo>
                  <a:lnTo>
                    <a:pt x="535" y="497"/>
                  </a:lnTo>
                  <a:lnTo>
                    <a:pt x="534" y="497"/>
                  </a:lnTo>
                  <a:lnTo>
                    <a:pt x="532" y="500"/>
                  </a:lnTo>
                  <a:lnTo>
                    <a:pt x="530" y="500"/>
                  </a:lnTo>
                  <a:lnTo>
                    <a:pt x="530" y="502"/>
                  </a:lnTo>
                  <a:lnTo>
                    <a:pt x="529" y="503"/>
                  </a:lnTo>
                  <a:lnTo>
                    <a:pt x="530" y="503"/>
                  </a:lnTo>
                  <a:lnTo>
                    <a:pt x="530" y="505"/>
                  </a:lnTo>
                  <a:lnTo>
                    <a:pt x="529" y="507"/>
                  </a:lnTo>
                  <a:lnTo>
                    <a:pt x="527" y="507"/>
                  </a:lnTo>
                  <a:lnTo>
                    <a:pt x="524" y="508"/>
                  </a:lnTo>
                  <a:lnTo>
                    <a:pt x="525" y="512"/>
                  </a:lnTo>
                  <a:lnTo>
                    <a:pt x="525" y="513"/>
                  </a:lnTo>
                  <a:lnTo>
                    <a:pt x="525" y="515"/>
                  </a:lnTo>
                  <a:lnTo>
                    <a:pt x="524" y="517"/>
                  </a:lnTo>
                  <a:lnTo>
                    <a:pt x="519" y="515"/>
                  </a:lnTo>
                  <a:lnTo>
                    <a:pt x="517" y="517"/>
                  </a:lnTo>
                  <a:lnTo>
                    <a:pt x="514" y="518"/>
                  </a:lnTo>
                  <a:lnTo>
                    <a:pt x="508" y="522"/>
                  </a:lnTo>
                  <a:lnTo>
                    <a:pt x="507" y="522"/>
                  </a:lnTo>
                  <a:lnTo>
                    <a:pt x="505" y="518"/>
                  </a:lnTo>
                  <a:lnTo>
                    <a:pt x="503" y="517"/>
                  </a:lnTo>
                  <a:lnTo>
                    <a:pt x="502" y="515"/>
                  </a:lnTo>
                  <a:lnTo>
                    <a:pt x="500" y="513"/>
                  </a:lnTo>
                  <a:lnTo>
                    <a:pt x="500" y="512"/>
                  </a:lnTo>
                  <a:lnTo>
                    <a:pt x="502" y="512"/>
                  </a:lnTo>
                  <a:lnTo>
                    <a:pt x="502" y="510"/>
                  </a:lnTo>
                  <a:lnTo>
                    <a:pt x="498" y="510"/>
                  </a:lnTo>
                  <a:lnTo>
                    <a:pt x="497" y="510"/>
                  </a:lnTo>
                  <a:lnTo>
                    <a:pt x="497" y="512"/>
                  </a:lnTo>
                  <a:lnTo>
                    <a:pt x="495" y="512"/>
                  </a:lnTo>
                  <a:lnTo>
                    <a:pt x="493" y="512"/>
                  </a:lnTo>
                  <a:lnTo>
                    <a:pt x="493" y="510"/>
                  </a:lnTo>
                  <a:lnTo>
                    <a:pt x="495" y="507"/>
                  </a:lnTo>
                  <a:lnTo>
                    <a:pt x="493" y="505"/>
                  </a:lnTo>
                  <a:lnTo>
                    <a:pt x="490" y="500"/>
                  </a:lnTo>
                  <a:lnTo>
                    <a:pt x="488" y="500"/>
                  </a:lnTo>
                  <a:lnTo>
                    <a:pt x="487" y="500"/>
                  </a:lnTo>
                  <a:lnTo>
                    <a:pt x="483" y="505"/>
                  </a:lnTo>
                  <a:lnTo>
                    <a:pt x="480" y="505"/>
                  </a:lnTo>
                  <a:lnTo>
                    <a:pt x="477" y="502"/>
                  </a:lnTo>
                  <a:lnTo>
                    <a:pt x="477" y="500"/>
                  </a:lnTo>
                  <a:lnTo>
                    <a:pt x="475" y="500"/>
                  </a:lnTo>
                  <a:lnTo>
                    <a:pt x="472" y="502"/>
                  </a:lnTo>
                  <a:lnTo>
                    <a:pt x="473" y="500"/>
                  </a:lnTo>
                  <a:lnTo>
                    <a:pt x="473" y="497"/>
                  </a:lnTo>
                  <a:lnTo>
                    <a:pt x="472" y="495"/>
                  </a:lnTo>
                  <a:lnTo>
                    <a:pt x="473" y="495"/>
                  </a:lnTo>
                  <a:lnTo>
                    <a:pt x="475" y="498"/>
                  </a:lnTo>
                  <a:lnTo>
                    <a:pt x="475" y="497"/>
                  </a:lnTo>
                  <a:lnTo>
                    <a:pt x="475" y="495"/>
                  </a:lnTo>
                  <a:lnTo>
                    <a:pt x="473" y="493"/>
                  </a:lnTo>
                  <a:lnTo>
                    <a:pt x="472" y="493"/>
                  </a:lnTo>
                  <a:lnTo>
                    <a:pt x="470" y="495"/>
                  </a:lnTo>
                  <a:lnTo>
                    <a:pt x="468" y="495"/>
                  </a:lnTo>
                  <a:lnTo>
                    <a:pt x="467" y="493"/>
                  </a:lnTo>
                  <a:lnTo>
                    <a:pt x="467" y="491"/>
                  </a:lnTo>
                  <a:lnTo>
                    <a:pt x="468" y="490"/>
                  </a:lnTo>
                  <a:lnTo>
                    <a:pt x="468" y="488"/>
                  </a:lnTo>
                  <a:lnTo>
                    <a:pt x="467" y="488"/>
                  </a:lnTo>
                  <a:lnTo>
                    <a:pt x="462" y="490"/>
                  </a:lnTo>
                  <a:lnTo>
                    <a:pt x="460" y="488"/>
                  </a:lnTo>
                  <a:lnTo>
                    <a:pt x="462" y="485"/>
                  </a:lnTo>
                  <a:lnTo>
                    <a:pt x="460" y="483"/>
                  </a:lnTo>
                  <a:lnTo>
                    <a:pt x="458" y="481"/>
                  </a:lnTo>
                  <a:lnTo>
                    <a:pt x="458" y="480"/>
                  </a:lnTo>
                  <a:lnTo>
                    <a:pt x="460" y="480"/>
                  </a:lnTo>
                  <a:lnTo>
                    <a:pt x="460" y="478"/>
                  </a:lnTo>
                  <a:lnTo>
                    <a:pt x="460" y="476"/>
                  </a:lnTo>
                  <a:lnTo>
                    <a:pt x="458" y="476"/>
                  </a:lnTo>
                  <a:lnTo>
                    <a:pt x="457" y="476"/>
                  </a:lnTo>
                  <a:lnTo>
                    <a:pt x="457" y="475"/>
                  </a:lnTo>
                  <a:lnTo>
                    <a:pt x="457" y="473"/>
                  </a:lnTo>
                  <a:lnTo>
                    <a:pt x="457" y="471"/>
                  </a:lnTo>
                  <a:lnTo>
                    <a:pt x="455" y="471"/>
                  </a:lnTo>
                  <a:lnTo>
                    <a:pt x="453" y="471"/>
                  </a:lnTo>
                  <a:lnTo>
                    <a:pt x="452" y="470"/>
                  </a:lnTo>
                  <a:lnTo>
                    <a:pt x="450" y="470"/>
                  </a:lnTo>
                  <a:lnTo>
                    <a:pt x="445" y="470"/>
                  </a:lnTo>
                  <a:lnTo>
                    <a:pt x="443" y="470"/>
                  </a:lnTo>
                  <a:lnTo>
                    <a:pt x="442" y="471"/>
                  </a:lnTo>
                  <a:lnTo>
                    <a:pt x="438" y="473"/>
                  </a:lnTo>
                  <a:lnTo>
                    <a:pt x="435" y="475"/>
                  </a:lnTo>
                  <a:lnTo>
                    <a:pt x="435" y="476"/>
                  </a:lnTo>
                  <a:lnTo>
                    <a:pt x="433" y="476"/>
                  </a:lnTo>
                  <a:lnTo>
                    <a:pt x="432" y="478"/>
                  </a:lnTo>
                  <a:lnTo>
                    <a:pt x="430" y="478"/>
                  </a:lnTo>
                  <a:lnTo>
                    <a:pt x="428" y="475"/>
                  </a:lnTo>
                  <a:lnTo>
                    <a:pt x="425" y="473"/>
                  </a:lnTo>
                  <a:lnTo>
                    <a:pt x="423" y="471"/>
                  </a:lnTo>
                  <a:lnTo>
                    <a:pt x="423" y="470"/>
                  </a:lnTo>
                  <a:lnTo>
                    <a:pt x="422" y="470"/>
                  </a:lnTo>
                  <a:lnTo>
                    <a:pt x="420" y="473"/>
                  </a:lnTo>
                  <a:lnTo>
                    <a:pt x="422" y="476"/>
                  </a:lnTo>
                  <a:lnTo>
                    <a:pt x="420" y="476"/>
                  </a:lnTo>
                  <a:lnTo>
                    <a:pt x="418" y="476"/>
                  </a:lnTo>
                  <a:lnTo>
                    <a:pt x="418" y="480"/>
                  </a:lnTo>
                  <a:lnTo>
                    <a:pt x="418" y="483"/>
                  </a:lnTo>
                  <a:lnTo>
                    <a:pt x="415" y="485"/>
                  </a:lnTo>
                  <a:lnTo>
                    <a:pt x="413" y="483"/>
                  </a:lnTo>
                  <a:lnTo>
                    <a:pt x="411" y="485"/>
                  </a:lnTo>
                  <a:lnTo>
                    <a:pt x="411" y="486"/>
                  </a:lnTo>
                  <a:lnTo>
                    <a:pt x="406" y="486"/>
                  </a:lnTo>
                  <a:lnTo>
                    <a:pt x="403" y="483"/>
                  </a:lnTo>
                  <a:lnTo>
                    <a:pt x="400" y="483"/>
                  </a:lnTo>
                  <a:lnTo>
                    <a:pt x="398" y="483"/>
                  </a:lnTo>
                  <a:lnTo>
                    <a:pt x="395" y="481"/>
                  </a:lnTo>
                  <a:lnTo>
                    <a:pt x="393" y="480"/>
                  </a:lnTo>
                  <a:lnTo>
                    <a:pt x="391" y="480"/>
                  </a:lnTo>
                  <a:lnTo>
                    <a:pt x="391" y="478"/>
                  </a:lnTo>
                  <a:lnTo>
                    <a:pt x="391" y="476"/>
                  </a:lnTo>
                  <a:lnTo>
                    <a:pt x="386" y="475"/>
                  </a:lnTo>
                  <a:lnTo>
                    <a:pt x="385" y="473"/>
                  </a:lnTo>
                  <a:lnTo>
                    <a:pt x="383" y="471"/>
                  </a:lnTo>
                  <a:lnTo>
                    <a:pt x="380" y="471"/>
                  </a:lnTo>
                  <a:lnTo>
                    <a:pt x="378" y="471"/>
                  </a:lnTo>
                  <a:lnTo>
                    <a:pt x="376" y="471"/>
                  </a:lnTo>
                  <a:lnTo>
                    <a:pt x="376" y="473"/>
                  </a:lnTo>
                  <a:lnTo>
                    <a:pt x="375" y="473"/>
                  </a:lnTo>
                  <a:lnTo>
                    <a:pt x="373" y="471"/>
                  </a:lnTo>
                  <a:lnTo>
                    <a:pt x="373" y="470"/>
                  </a:lnTo>
                  <a:lnTo>
                    <a:pt x="371" y="470"/>
                  </a:lnTo>
                  <a:lnTo>
                    <a:pt x="371" y="471"/>
                  </a:lnTo>
                  <a:lnTo>
                    <a:pt x="370" y="471"/>
                  </a:lnTo>
                  <a:lnTo>
                    <a:pt x="370" y="475"/>
                  </a:lnTo>
                  <a:lnTo>
                    <a:pt x="373" y="475"/>
                  </a:lnTo>
                  <a:lnTo>
                    <a:pt x="371" y="478"/>
                  </a:lnTo>
                  <a:lnTo>
                    <a:pt x="371" y="480"/>
                  </a:lnTo>
                  <a:lnTo>
                    <a:pt x="370" y="476"/>
                  </a:lnTo>
                  <a:lnTo>
                    <a:pt x="366" y="475"/>
                  </a:lnTo>
                  <a:lnTo>
                    <a:pt x="366" y="476"/>
                  </a:lnTo>
                  <a:lnTo>
                    <a:pt x="366" y="480"/>
                  </a:lnTo>
                  <a:lnTo>
                    <a:pt x="365" y="480"/>
                  </a:lnTo>
                  <a:lnTo>
                    <a:pt x="363" y="481"/>
                  </a:lnTo>
                  <a:lnTo>
                    <a:pt x="358" y="481"/>
                  </a:lnTo>
                  <a:lnTo>
                    <a:pt x="358" y="478"/>
                  </a:lnTo>
                  <a:lnTo>
                    <a:pt x="356" y="475"/>
                  </a:lnTo>
                  <a:lnTo>
                    <a:pt x="355" y="475"/>
                  </a:lnTo>
                  <a:lnTo>
                    <a:pt x="355" y="476"/>
                  </a:lnTo>
                  <a:lnTo>
                    <a:pt x="353" y="478"/>
                  </a:lnTo>
                  <a:lnTo>
                    <a:pt x="351" y="478"/>
                  </a:lnTo>
                  <a:lnTo>
                    <a:pt x="350" y="478"/>
                  </a:lnTo>
                  <a:lnTo>
                    <a:pt x="350" y="476"/>
                  </a:lnTo>
                  <a:lnTo>
                    <a:pt x="348" y="478"/>
                  </a:lnTo>
                  <a:lnTo>
                    <a:pt x="345" y="476"/>
                  </a:lnTo>
                  <a:lnTo>
                    <a:pt x="341" y="476"/>
                  </a:lnTo>
                  <a:lnTo>
                    <a:pt x="340" y="481"/>
                  </a:lnTo>
                  <a:lnTo>
                    <a:pt x="340" y="483"/>
                  </a:lnTo>
                  <a:lnTo>
                    <a:pt x="341" y="481"/>
                  </a:lnTo>
                  <a:lnTo>
                    <a:pt x="343" y="481"/>
                  </a:lnTo>
                  <a:lnTo>
                    <a:pt x="341" y="486"/>
                  </a:lnTo>
                  <a:lnTo>
                    <a:pt x="341" y="490"/>
                  </a:lnTo>
                  <a:lnTo>
                    <a:pt x="341" y="493"/>
                  </a:lnTo>
                  <a:lnTo>
                    <a:pt x="341" y="498"/>
                  </a:lnTo>
                  <a:lnTo>
                    <a:pt x="340" y="500"/>
                  </a:lnTo>
                  <a:lnTo>
                    <a:pt x="340" y="502"/>
                  </a:lnTo>
                  <a:lnTo>
                    <a:pt x="338" y="502"/>
                  </a:lnTo>
                  <a:lnTo>
                    <a:pt x="333" y="498"/>
                  </a:lnTo>
                  <a:lnTo>
                    <a:pt x="330" y="498"/>
                  </a:lnTo>
                  <a:lnTo>
                    <a:pt x="328" y="498"/>
                  </a:lnTo>
                  <a:lnTo>
                    <a:pt x="326" y="500"/>
                  </a:lnTo>
                  <a:lnTo>
                    <a:pt x="319" y="498"/>
                  </a:lnTo>
                  <a:lnTo>
                    <a:pt x="318" y="500"/>
                  </a:lnTo>
                  <a:lnTo>
                    <a:pt x="316" y="500"/>
                  </a:lnTo>
                  <a:lnTo>
                    <a:pt x="313" y="498"/>
                  </a:lnTo>
                  <a:lnTo>
                    <a:pt x="311" y="500"/>
                  </a:lnTo>
                  <a:lnTo>
                    <a:pt x="311" y="502"/>
                  </a:lnTo>
                  <a:lnTo>
                    <a:pt x="308" y="502"/>
                  </a:lnTo>
                  <a:lnTo>
                    <a:pt x="306" y="502"/>
                  </a:lnTo>
                  <a:lnTo>
                    <a:pt x="304" y="503"/>
                  </a:lnTo>
                  <a:lnTo>
                    <a:pt x="304" y="507"/>
                  </a:lnTo>
                  <a:lnTo>
                    <a:pt x="303" y="508"/>
                  </a:lnTo>
                  <a:lnTo>
                    <a:pt x="299" y="508"/>
                  </a:lnTo>
                  <a:lnTo>
                    <a:pt x="298" y="510"/>
                  </a:lnTo>
                  <a:lnTo>
                    <a:pt x="301" y="513"/>
                  </a:lnTo>
                  <a:lnTo>
                    <a:pt x="296" y="518"/>
                  </a:lnTo>
                  <a:lnTo>
                    <a:pt x="296" y="515"/>
                  </a:lnTo>
                  <a:lnTo>
                    <a:pt x="294" y="512"/>
                  </a:lnTo>
                  <a:lnTo>
                    <a:pt x="293" y="512"/>
                  </a:lnTo>
                  <a:lnTo>
                    <a:pt x="289" y="520"/>
                  </a:lnTo>
                  <a:lnTo>
                    <a:pt x="288" y="527"/>
                  </a:lnTo>
                  <a:lnTo>
                    <a:pt x="288" y="530"/>
                  </a:lnTo>
                  <a:lnTo>
                    <a:pt x="286" y="533"/>
                  </a:lnTo>
                  <a:lnTo>
                    <a:pt x="284" y="533"/>
                  </a:lnTo>
                  <a:lnTo>
                    <a:pt x="281" y="540"/>
                  </a:lnTo>
                  <a:lnTo>
                    <a:pt x="279" y="545"/>
                  </a:lnTo>
                  <a:lnTo>
                    <a:pt x="279" y="547"/>
                  </a:lnTo>
                  <a:lnTo>
                    <a:pt x="279" y="550"/>
                  </a:lnTo>
                  <a:lnTo>
                    <a:pt x="281" y="552"/>
                  </a:lnTo>
                  <a:lnTo>
                    <a:pt x="279" y="553"/>
                  </a:lnTo>
                  <a:lnTo>
                    <a:pt x="276" y="558"/>
                  </a:lnTo>
                  <a:lnTo>
                    <a:pt x="276" y="563"/>
                  </a:lnTo>
                  <a:lnTo>
                    <a:pt x="276" y="567"/>
                  </a:lnTo>
                  <a:lnTo>
                    <a:pt x="276" y="570"/>
                  </a:lnTo>
                  <a:lnTo>
                    <a:pt x="273" y="570"/>
                  </a:lnTo>
                  <a:lnTo>
                    <a:pt x="271" y="570"/>
                  </a:lnTo>
                  <a:lnTo>
                    <a:pt x="269" y="567"/>
                  </a:lnTo>
                  <a:lnTo>
                    <a:pt x="268" y="567"/>
                  </a:lnTo>
                  <a:lnTo>
                    <a:pt x="266" y="565"/>
                  </a:lnTo>
                  <a:lnTo>
                    <a:pt x="263" y="563"/>
                  </a:lnTo>
                  <a:lnTo>
                    <a:pt x="258" y="562"/>
                  </a:lnTo>
                  <a:lnTo>
                    <a:pt x="254" y="557"/>
                  </a:lnTo>
                  <a:lnTo>
                    <a:pt x="254" y="553"/>
                  </a:lnTo>
                  <a:lnTo>
                    <a:pt x="249" y="552"/>
                  </a:lnTo>
                  <a:lnTo>
                    <a:pt x="248" y="548"/>
                  </a:lnTo>
                  <a:lnTo>
                    <a:pt x="244" y="550"/>
                  </a:lnTo>
                  <a:lnTo>
                    <a:pt x="233" y="547"/>
                  </a:lnTo>
                  <a:lnTo>
                    <a:pt x="231" y="547"/>
                  </a:lnTo>
                  <a:lnTo>
                    <a:pt x="226" y="548"/>
                  </a:lnTo>
                  <a:lnTo>
                    <a:pt x="226" y="553"/>
                  </a:lnTo>
                  <a:lnTo>
                    <a:pt x="226" y="557"/>
                  </a:lnTo>
                  <a:lnTo>
                    <a:pt x="221" y="558"/>
                  </a:lnTo>
                  <a:lnTo>
                    <a:pt x="217" y="562"/>
                  </a:lnTo>
                  <a:lnTo>
                    <a:pt x="216" y="563"/>
                  </a:lnTo>
                  <a:lnTo>
                    <a:pt x="214" y="563"/>
                  </a:lnTo>
                  <a:lnTo>
                    <a:pt x="209" y="563"/>
                  </a:lnTo>
                  <a:lnTo>
                    <a:pt x="206" y="563"/>
                  </a:lnTo>
                  <a:lnTo>
                    <a:pt x="206" y="562"/>
                  </a:lnTo>
                  <a:lnTo>
                    <a:pt x="202" y="562"/>
                  </a:lnTo>
                  <a:lnTo>
                    <a:pt x="199" y="560"/>
                  </a:lnTo>
                  <a:lnTo>
                    <a:pt x="196" y="562"/>
                  </a:lnTo>
                  <a:lnTo>
                    <a:pt x="192" y="562"/>
                  </a:lnTo>
                  <a:lnTo>
                    <a:pt x="191" y="560"/>
                  </a:lnTo>
                  <a:lnTo>
                    <a:pt x="189" y="560"/>
                  </a:lnTo>
                  <a:lnTo>
                    <a:pt x="187" y="558"/>
                  </a:lnTo>
                  <a:lnTo>
                    <a:pt x="186" y="557"/>
                  </a:lnTo>
                  <a:lnTo>
                    <a:pt x="186" y="555"/>
                  </a:lnTo>
                  <a:lnTo>
                    <a:pt x="189" y="552"/>
                  </a:lnTo>
                  <a:lnTo>
                    <a:pt x="189" y="550"/>
                  </a:lnTo>
                  <a:lnTo>
                    <a:pt x="189" y="547"/>
                  </a:lnTo>
                  <a:lnTo>
                    <a:pt x="191" y="545"/>
                  </a:lnTo>
                  <a:lnTo>
                    <a:pt x="191" y="543"/>
                  </a:lnTo>
                  <a:lnTo>
                    <a:pt x="194" y="542"/>
                  </a:lnTo>
                  <a:lnTo>
                    <a:pt x="194" y="538"/>
                  </a:lnTo>
                  <a:lnTo>
                    <a:pt x="194" y="537"/>
                  </a:lnTo>
                  <a:lnTo>
                    <a:pt x="196" y="533"/>
                  </a:lnTo>
                  <a:lnTo>
                    <a:pt x="199" y="530"/>
                  </a:lnTo>
                  <a:lnTo>
                    <a:pt x="201" y="530"/>
                  </a:lnTo>
                  <a:lnTo>
                    <a:pt x="204" y="530"/>
                  </a:lnTo>
                  <a:lnTo>
                    <a:pt x="202" y="527"/>
                  </a:lnTo>
                  <a:lnTo>
                    <a:pt x="201" y="522"/>
                  </a:lnTo>
                  <a:lnTo>
                    <a:pt x="196" y="522"/>
                  </a:lnTo>
                  <a:lnTo>
                    <a:pt x="196" y="520"/>
                  </a:lnTo>
                  <a:lnTo>
                    <a:pt x="196" y="517"/>
                  </a:lnTo>
                  <a:lnTo>
                    <a:pt x="199" y="510"/>
                  </a:lnTo>
                  <a:lnTo>
                    <a:pt x="197" y="507"/>
                  </a:lnTo>
                  <a:lnTo>
                    <a:pt x="197" y="505"/>
                  </a:lnTo>
                  <a:lnTo>
                    <a:pt x="197" y="503"/>
                  </a:lnTo>
                  <a:lnTo>
                    <a:pt x="196" y="502"/>
                  </a:lnTo>
                  <a:lnTo>
                    <a:pt x="196" y="500"/>
                  </a:lnTo>
                  <a:lnTo>
                    <a:pt x="196" y="498"/>
                  </a:lnTo>
                  <a:lnTo>
                    <a:pt x="197" y="498"/>
                  </a:lnTo>
                  <a:lnTo>
                    <a:pt x="197" y="495"/>
                  </a:lnTo>
                  <a:lnTo>
                    <a:pt x="199" y="491"/>
                  </a:lnTo>
                  <a:lnTo>
                    <a:pt x="197" y="490"/>
                  </a:lnTo>
                  <a:lnTo>
                    <a:pt x="196" y="486"/>
                  </a:lnTo>
                  <a:lnTo>
                    <a:pt x="194" y="478"/>
                  </a:lnTo>
                  <a:lnTo>
                    <a:pt x="194" y="473"/>
                  </a:lnTo>
                  <a:lnTo>
                    <a:pt x="189" y="473"/>
                  </a:lnTo>
                  <a:lnTo>
                    <a:pt x="182" y="475"/>
                  </a:lnTo>
                  <a:lnTo>
                    <a:pt x="181" y="476"/>
                  </a:lnTo>
                  <a:lnTo>
                    <a:pt x="181" y="478"/>
                  </a:lnTo>
                  <a:lnTo>
                    <a:pt x="179" y="481"/>
                  </a:lnTo>
                  <a:lnTo>
                    <a:pt x="176" y="483"/>
                  </a:lnTo>
                  <a:lnTo>
                    <a:pt x="174" y="483"/>
                  </a:lnTo>
                  <a:lnTo>
                    <a:pt x="169" y="478"/>
                  </a:lnTo>
                  <a:lnTo>
                    <a:pt x="166" y="476"/>
                  </a:lnTo>
                  <a:lnTo>
                    <a:pt x="164" y="476"/>
                  </a:lnTo>
                  <a:lnTo>
                    <a:pt x="162" y="475"/>
                  </a:lnTo>
                  <a:lnTo>
                    <a:pt x="161" y="475"/>
                  </a:lnTo>
                  <a:lnTo>
                    <a:pt x="159" y="475"/>
                  </a:lnTo>
                  <a:lnTo>
                    <a:pt x="152" y="473"/>
                  </a:lnTo>
                  <a:lnTo>
                    <a:pt x="152" y="471"/>
                  </a:lnTo>
                  <a:lnTo>
                    <a:pt x="152" y="468"/>
                  </a:lnTo>
                  <a:lnTo>
                    <a:pt x="156" y="463"/>
                  </a:lnTo>
                  <a:lnTo>
                    <a:pt x="152" y="461"/>
                  </a:lnTo>
                  <a:lnTo>
                    <a:pt x="152" y="460"/>
                  </a:lnTo>
                  <a:lnTo>
                    <a:pt x="152" y="458"/>
                  </a:lnTo>
                  <a:lnTo>
                    <a:pt x="154" y="456"/>
                  </a:lnTo>
                  <a:lnTo>
                    <a:pt x="154" y="455"/>
                  </a:lnTo>
                  <a:lnTo>
                    <a:pt x="154" y="453"/>
                  </a:lnTo>
                  <a:lnTo>
                    <a:pt x="149" y="456"/>
                  </a:lnTo>
                  <a:lnTo>
                    <a:pt x="146" y="458"/>
                  </a:lnTo>
                  <a:lnTo>
                    <a:pt x="144" y="455"/>
                  </a:lnTo>
                  <a:lnTo>
                    <a:pt x="142" y="453"/>
                  </a:lnTo>
                  <a:lnTo>
                    <a:pt x="139" y="453"/>
                  </a:lnTo>
                  <a:lnTo>
                    <a:pt x="137" y="455"/>
                  </a:lnTo>
                  <a:lnTo>
                    <a:pt x="137" y="451"/>
                  </a:lnTo>
                  <a:lnTo>
                    <a:pt x="136" y="451"/>
                  </a:lnTo>
                  <a:lnTo>
                    <a:pt x="134" y="448"/>
                  </a:lnTo>
                  <a:lnTo>
                    <a:pt x="132" y="443"/>
                  </a:lnTo>
                  <a:lnTo>
                    <a:pt x="131" y="441"/>
                  </a:lnTo>
                  <a:lnTo>
                    <a:pt x="131" y="440"/>
                  </a:lnTo>
                  <a:lnTo>
                    <a:pt x="131" y="436"/>
                  </a:lnTo>
                  <a:lnTo>
                    <a:pt x="129" y="433"/>
                  </a:lnTo>
                  <a:lnTo>
                    <a:pt x="127" y="428"/>
                  </a:lnTo>
                  <a:lnTo>
                    <a:pt x="125" y="426"/>
                  </a:lnTo>
                  <a:lnTo>
                    <a:pt x="124" y="425"/>
                  </a:lnTo>
                  <a:lnTo>
                    <a:pt x="125" y="423"/>
                  </a:lnTo>
                  <a:lnTo>
                    <a:pt x="124" y="420"/>
                  </a:lnTo>
                  <a:lnTo>
                    <a:pt x="122" y="418"/>
                  </a:lnTo>
                  <a:lnTo>
                    <a:pt x="124" y="415"/>
                  </a:lnTo>
                  <a:lnTo>
                    <a:pt x="122" y="410"/>
                  </a:lnTo>
                  <a:lnTo>
                    <a:pt x="122" y="405"/>
                  </a:lnTo>
                  <a:lnTo>
                    <a:pt x="120" y="405"/>
                  </a:lnTo>
                  <a:lnTo>
                    <a:pt x="117" y="401"/>
                  </a:lnTo>
                  <a:lnTo>
                    <a:pt x="114" y="401"/>
                  </a:lnTo>
                  <a:lnTo>
                    <a:pt x="109" y="398"/>
                  </a:lnTo>
                  <a:lnTo>
                    <a:pt x="109" y="396"/>
                  </a:lnTo>
                  <a:lnTo>
                    <a:pt x="107" y="395"/>
                  </a:lnTo>
                  <a:lnTo>
                    <a:pt x="107" y="391"/>
                  </a:lnTo>
                  <a:lnTo>
                    <a:pt x="105" y="388"/>
                  </a:lnTo>
                  <a:lnTo>
                    <a:pt x="109" y="384"/>
                  </a:lnTo>
                  <a:lnTo>
                    <a:pt x="109" y="383"/>
                  </a:lnTo>
                  <a:lnTo>
                    <a:pt x="109" y="379"/>
                  </a:lnTo>
                  <a:lnTo>
                    <a:pt x="109" y="376"/>
                  </a:lnTo>
                  <a:lnTo>
                    <a:pt x="107" y="376"/>
                  </a:lnTo>
                  <a:lnTo>
                    <a:pt x="107" y="373"/>
                  </a:lnTo>
                  <a:lnTo>
                    <a:pt x="109" y="369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5" y="364"/>
                  </a:lnTo>
                  <a:lnTo>
                    <a:pt x="104" y="363"/>
                  </a:lnTo>
                  <a:lnTo>
                    <a:pt x="104" y="361"/>
                  </a:lnTo>
                  <a:lnTo>
                    <a:pt x="100" y="359"/>
                  </a:lnTo>
                  <a:lnTo>
                    <a:pt x="99" y="359"/>
                  </a:lnTo>
                  <a:lnTo>
                    <a:pt x="94" y="363"/>
                  </a:lnTo>
                  <a:lnTo>
                    <a:pt x="92" y="361"/>
                  </a:lnTo>
                  <a:lnTo>
                    <a:pt x="90" y="363"/>
                  </a:lnTo>
                  <a:lnTo>
                    <a:pt x="90" y="361"/>
                  </a:lnTo>
                  <a:lnTo>
                    <a:pt x="89" y="361"/>
                  </a:lnTo>
                  <a:lnTo>
                    <a:pt x="87" y="361"/>
                  </a:lnTo>
                  <a:lnTo>
                    <a:pt x="85" y="361"/>
                  </a:lnTo>
                  <a:lnTo>
                    <a:pt x="85" y="358"/>
                  </a:lnTo>
                  <a:lnTo>
                    <a:pt x="82" y="358"/>
                  </a:lnTo>
                  <a:lnTo>
                    <a:pt x="82" y="354"/>
                  </a:lnTo>
                  <a:lnTo>
                    <a:pt x="79" y="354"/>
                  </a:lnTo>
                  <a:lnTo>
                    <a:pt x="79" y="353"/>
                  </a:lnTo>
                  <a:lnTo>
                    <a:pt x="85" y="353"/>
                  </a:lnTo>
                  <a:lnTo>
                    <a:pt x="85" y="351"/>
                  </a:lnTo>
                  <a:lnTo>
                    <a:pt x="87" y="348"/>
                  </a:lnTo>
                  <a:lnTo>
                    <a:pt x="87" y="346"/>
                  </a:lnTo>
                  <a:lnTo>
                    <a:pt x="92" y="346"/>
                  </a:lnTo>
                  <a:lnTo>
                    <a:pt x="94" y="346"/>
                  </a:lnTo>
                  <a:lnTo>
                    <a:pt x="92" y="344"/>
                  </a:lnTo>
                  <a:lnTo>
                    <a:pt x="95" y="343"/>
                  </a:lnTo>
                  <a:lnTo>
                    <a:pt x="95" y="339"/>
                  </a:lnTo>
                  <a:lnTo>
                    <a:pt x="100" y="338"/>
                  </a:lnTo>
                  <a:lnTo>
                    <a:pt x="100" y="336"/>
                  </a:lnTo>
                  <a:lnTo>
                    <a:pt x="100" y="333"/>
                  </a:lnTo>
                  <a:lnTo>
                    <a:pt x="97" y="326"/>
                  </a:lnTo>
                  <a:lnTo>
                    <a:pt x="94" y="324"/>
                  </a:lnTo>
                  <a:lnTo>
                    <a:pt x="94" y="323"/>
                  </a:lnTo>
                  <a:lnTo>
                    <a:pt x="97" y="321"/>
                  </a:lnTo>
                  <a:lnTo>
                    <a:pt x="94" y="319"/>
                  </a:lnTo>
                  <a:lnTo>
                    <a:pt x="94" y="318"/>
                  </a:lnTo>
                  <a:lnTo>
                    <a:pt x="90" y="319"/>
                  </a:lnTo>
                  <a:lnTo>
                    <a:pt x="90" y="324"/>
                  </a:lnTo>
                  <a:lnTo>
                    <a:pt x="87" y="324"/>
                  </a:lnTo>
                  <a:lnTo>
                    <a:pt x="85" y="323"/>
                  </a:lnTo>
                  <a:lnTo>
                    <a:pt x="84" y="321"/>
                  </a:lnTo>
                  <a:lnTo>
                    <a:pt x="82" y="323"/>
                  </a:lnTo>
                  <a:lnTo>
                    <a:pt x="80" y="321"/>
                  </a:lnTo>
                  <a:lnTo>
                    <a:pt x="79" y="319"/>
                  </a:lnTo>
                  <a:lnTo>
                    <a:pt x="79" y="318"/>
                  </a:lnTo>
                  <a:lnTo>
                    <a:pt x="74" y="321"/>
                  </a:lnTo>
                  <a:lnTo>
                    <a:pt x="72" y="319"/>
                  </a:lnTo>
                  <a:lnTo>
                    <a:pt x="70" y="321"/>
                  </a:lnTo>
                  <a:lnTo>
                    <a:pt x="70" y="319"/>
                  </a:lnTo>
                  <a:lnTo>
                    <a:pt x="65" y="318"/>
                  </a:lnTo>
                  <a:lnTo>
                    <a:pt x="64" y="316"/>
                  </a:lnTo>
                  <a:lnTo>
                    <a:pt x="62" y="313"/>
                  </a:lnTo>
                  <a:lnTo>
                    <a:pt x="59" y="308"/>
                  </a:lnTo>
                  <a:lnTo>
                    <a:pt x="59" y="306"/>
                  </a:lnTo>
                  <a:lnTo>
                    <a:pt x="59" y="304"/>
                  </a:lnTo>
                  <a:lnTo>
                    <a:pt x="57" y="303"/>
                  </a:lnTo>
                  <a:lnTo>
                    <a:pt x="57" y="301"/>
                  </a:lnTo>
                  <a:lnTo>
                    <a:pt x="57" y="298"/>
                  </a:lnTo>
                  <a:lnTo>
                    <a:pt x="57" y="291"/>
                  </a:lnTo>
                  <a:lnTo>
                    <a:pt x="59" y="287"/>
                  </a:lnTo>
                  <a:lnTo>
                    <a:pt x="57" y="287"/>
                  </a:lnTo>
                  <a:lnTo>
                    <a:pt x="52" y="282"/>
                  </a:lnTo>
                  <a:lnTo>
                    <a:pt x="50" y="282"/>
                  </a:lnTo>
                  <a:lnTo>
                    <a:pt x="47" y="282"/>
                  </a:lnTo>
                  <a:lnTo>
                    <a:pt x="44" y="281"/>
                  </a:lnTo>
                  <a:lnTo>
                    <a:pt x="42" y="281"/>
                  </a:lnTo>
                  <a:lnTo>
                    <a:pt x="44" y="282"/>
                  </a:lnTo>
                  <a:lnTo>
                    <a:pt x="39" y="282"/>
                  </a:lnTo>
                  <a:lnTo>
                    <a:pt x="37" y="281"/>
                  </a:lnTo>
                  <a:lnTo>
                    <a:pt x="35" y="281"/>
                  </a:lnTo>
                  <a:lnTo>
                    <a:pt x="35" y="277"/>
                  </a:lnTo>
                  <a:lnTo>
                    <a:pt x="32" y="279"/>
                  </a:lnTo>
                  <a:lnTo>
                    <a:pt x="30" y="279"/>
                  </a:lnTo>
                  <a:lnTo>
                    <a:pt x="30" y="281"/>
                  </a:lnTo>
                  <a:lnTo>
                    <a:pt x="32" y="282"/>
                  </a:lnTo>
                  <a:lnTo>
                    <a:pt x="30" y="284"/>
                  </a:lnTo>
                  <a:lnTo>
                    <a:pt x="28" y="284"/>
                  </a:lnTo>
                  <a:lnTo>
                    <a:pt x="25" y="286"/>
                  </a:lnTo>
                  <a:lnTo>
                    <a:pt x="22" y="284"/>
                  </a:lnTo>
                  <a:lnTo>
                    <a:pt x="22" y="281"/>
                  </a:lnTo>
                  <a:lnTo>
                    <a:pt x="20" y="281"/>
                  </a:lnTo>
                  <a:lnTo>
                    <a:pt x="23" y="277"/>
                  </a:lnTo>
                  <a:lnTo>
                    <a:pt x="25" y="274"/>
                  </a:lnTo>
                  <a:lnTo>
                    <a:pt x="30" y="272"/>
                  </a:lnTo>
                  <a:lnTo>
                    <a:pt x="30" y="271"/>
                  </a:lnTo>
                  <a:lnTo>
                    <a:pt x="32" y="267"/>
                  </a:lnTo>
                  <a:lnTo>
                    <a:pt x="30" y="259"/>
                  </a:lnTo>
                  <a:lnTo>
                    <a:pt x="28" y="259"/>
                  </a:lnTo>
                  <a:lnTo>
                    <a:pt x="28" y="257"/>
                  </a:lnTo>
                  <a:lnTo>
                    <a:pt x="28" y="256"/>
                  </a:lnTo>
                  <a:lnTo>
                    <a:pt x="28" y="252"/>
                  </a:lnTo>
                  <a:lnTo>
                    <a:pt x="27" y="252"/>
                  </a:lnTo>
                  <a:lnTo>
                    <a:pt x="28" y="251"/>
                  </a:lnTo>
                  <a:lnTo>
                    <a:pt x="30" y="247"/>
                  </a:lnTo>
                  <a:lnTo>
                    <a:pt x="30" y="246"/>
                  </a:lnTo>
                  <a:lnTo>
                    <a:pt x="32" y="244"/>
                  </a:lnTo>
                  <a:lnTo>
                    <a:pt x="28" y="244"/>
                  </a:lnTo>
                  <a:lnTo>
                    <a:pt x="28" y="246"/>
                  </a:lnTo>
                  <a:lnTo>
                    <a:pt x="23" y="246"/>
                  </a:lnTo>
                  <a:lnTo>
                    <a:pt x="22" y="247"/>
                  </a:lnTo>
                  <a:lnTo>
                    <a:pt x="22" y="249"/>
                  </a:lnTo>
                  <a:lnTo>
                    <a:pt x="18" y="249"/>
                  </a:lnTo>
                  <a:lnTo>
                    <a:pt x="17" y="251"/>
                  </a:lnTo>
                  <a:lnTo>
                    <a:pt x="17" y="249"/>
                  </a:lnTo>
                  <a:lnTo>
                    <a:pt x="13" y="249"/>
                  </a:lnTo>
                  <a:lnTo>
                    <a:pt x="10" y="249"/>
                  </a:lnTo>
                  <a:lnTo>
                    <a:pt x="8" y="249"/>
                  </a:lnTo>
                  <a:lnTo>
                    <a:pt x="8" y="247"/>
                  </a:lnTo>
                  <a:lnTo>
                    <a:pt x="7" y="247"/>
                  </a:lnTo>
                  <a:lnTo>
                    <a:pt x="5" y="244"/>
                  </a:lnTo>
                  <a:lnTo>
                    <a:pt x="2" y="244"/>
                  </a:lnTo>
                  <a:lnTo>
                    <a:pt x="2" y="246"/>
                  </a:lnTo>
                  <a:lnTo>
                    <a:pt x="0" y="244"/>
                  </a:lnTo>
                  <a:lnTo>
                    <a:pt x="2" y="242"/>
                  </a:lnTo>
                  <a:lnTo>
                    <a:pt x="3" y="242"/>
                  </a:lnTo>
                  <a:lnTo>
                    <a:pt x="5" y="241"/>
                  </a:lnTo>
                  <a:lnTo>
                    <a:pt x="5" y="242"/>
                  </a:lnTo>
                  <a:lnTo>
                    <a:pt x="7" y="241"/>
                  </a:lnTo>
                  <a:lnTo>
                    <a:pt x="8" y="241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0" y="237"/>
                  </a:lnTo>
                  <a:lnTo>
                    <a:pt x="10" y="236"/>
                  </a:lnTo>
                  <a:lnTo>
                    <a:pt x="12" y="236"/>
                  </a:lnTo>
                  <a:lnTo>
                    <a:pt x="8" y="236"/>
                  </a:lnTo>
                  <a:lnTo>
                    <a:pt x="8" y="232"/>
                  </a:lnTo>
                  <a:lnTo>
                    <a:pt x="10" y="232"/>
                  </a:lnTo>
                  <a:lnTo>
                    <a:pt x="10" y="231"/>
                  </a:lnTo>
                  <a:lnTo>
                    <a:pt x="8" y="231"/>
                  </a:lnTo>
                  <a:lnTo>
                    <a:pt x="8" y="229"/>
                  </a:lnTo>
                  <a:lnTo>
                    <a:pt x="10" y="229"/>
                  </a:lnTo>
                  <a:lnTo>
                    <a:pt x="10" y="231"/>
                  </a:lnTo>
                  <a:lnTo>
                    <a:pt x="12" y="229"/>
                  </a:lnTo>
                  <a:lnTo>
                    <a:pt x="10" y="227"/>
                  </a:lnTo>
                  <a:lnTo>
                    <a:pt x="8" y="226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19"/>
                  </a:lnTo>
                  <a:lnTo>
                    <a:pt x="12" y="219"/>
                  </a:lnTo>
                  <a:lnTo>
                    <a:pt x="13" y="216"/>
                  </a:lnTo>
                  <a:lnTo>
                    <a:pt x="15" y="214"/>
                  </a:lnTo>
                  <a:lnTo>
                    <a:pt x="17" y="212"/>
                  </a:lnTo>
                  <a:lnTo>
                    <a:pt x="15" y="209"/>
                  </a:lnTo>
                  <a:lnTo>
                    <a:pt x="17" y="211"/>
                  </a:lnTo>
                  <a:lnTo>
                    <a:pt x="17" y="209"/>
                  </a:lnTo>
                  <a:lnTo>
                    <a:pt x="17" y="207"/>
                  </a:lnTo>
                  <a:lnTo>
                    <a:pt x="17" y="206"/>
                  </a:lnTo>
                  <a:lnTo>
                    <a:pt x="18" y="207"/>
                  </a:lnTo>
                  <a:lnTo>
                    <a:pt x="18" y="206"/>
                  </a:lnTo>
                  <a:lnTo>
                    <a:pt x="18" y="204"/>
                  </a:lnTo>
                  <a:lnTo>
                    <a:pt x="18" y="206"/>
                  </a:lnTo>
                  <a:lnTo>
                    <a:pt x="20" y="206"/>
                  </a:lnTo>
                  <a:lnTo>
                    <a:pt x="18" y="204"/>
                  </a:lnTo>
                  <a:lnTo>
                    <a:pt x="20" y="204"/>
                  </a:lnTo>
                  <a:lnTo>
                    <a:pt x="20" y="202"/>
                  </a:lnTo>
                  <a:lnTo>
                    <a:pt x="18" y="204"/>
                  </a:lnTo>
                  <a:lnTo>
                    <a:pt x="17" y="204"/>
                  </a:lnTo>
                  <a:lnTo>
                    <a:pt x="18" y="202"/>
                  </a:lnTo>
                  <a:lnTo>
                    <a:pt x="18" y="201"/>
                  </a:lnTo>
                  <a:lnTo>
                    <a:pt x="18" y="202"/>
                  </a:lnTo>
                  <a:lnTo>
                    <a:pt x="20" y="202"/>
                  </a:lnTo>
                  <a:lnTo>
                    <a:pt x="20" y="201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2" y="201"/>
                  </a:lnTo>
                  <a:lnTo>
                    <a:pt x="23" y="201"/>
                  </a:lnTo>
                  <a:lnTo>
                    <a:pt x="22" y="199"/>
                  </a:lnTo>
                  <a:lnTo>
                    <a:pt x="23" y="197"/>
                  </a:lnTo>
                  <a:lnTo>
                    <a:pt x="27" y="199"/>
                  </a:lnTo>
                  <a:lnTo>
                    <a:pt x="27" y="197"/>
                  </a:lnTo>
                  <a:lnTo>
                    <a:pt x="32" y="196"/>
                  </a:lnTo>
                  <a:lnTo>
                    <a:pt x="32" y="197"/>
                  </a:lnTo>
                  <a:lnTo>
                    <a:pt x="33" y="196"/>
                  </a:lnTo>
                  <a:lnTo>
                    <a:pt x="33" y="197"/>
                  </a:lnTo>
                  <a:lnTo>
                    <a:pt x="37" y="196"/>
                  </a:lnTo>
                  <a:lnTo>
                    <a:pt x="37" y="197"/>
                  </a:lnTo>
                  <a:lnTo>
                    <a:pt x="37" y="199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40" y="194"/>
                  </a:lnTo>
                  <a:lnTo>
                    <a:pt x="42" y="196"/>
                  </a:lnTo>
                  <a:lnTo>
                    <a:pt x="40" y="192"/>
                  </a:lnTo>
                  <a:lnTo>
                    <a:pt x="37" y="192"/>
                  </a:lnTo>
                  <a:lnTo>
                    <a:pt x="35" y="191"/>
                  </a:lnTo>
                  <a:lnTo>
                    <a:pt x="37" y="189"/>
                  </a:lnTo>
                  <a:lnTo>
                    <a:pt x="39" y="185"/>
                  </a:lnTo>
                  <a:lnTo>
                    <a:pt x="39" y="182"/>
                  </a:lnTo>
                  <a:lnTo>
                    <a:pt x="40" y="180"/>
                  </a:lnTo>
                  <a:lnTo>
                    <a:pt x="42" y="177"/>
                  </a:lnTo>
                  <a:lnTo>
                    <a:pt x="44" y="175"/>
                  </a:lnTo>
                  <a:lnTo>
                    <a:pt x="44" y="174"/>
                  </a:lnTo>
                  <a:lnTo>
                    <a:pt x="47" y="167"/>
                  </a:lnTo>
                  <a:lnTo>
                    <a:pt x="47" y="165"/>
                  </a:lnTo>
                  <a:lnTo>
                    <a:pt x="49" y="167"/>
                  </a:lnTo>
                  <a:lnTo>
                    <a:pt x="47" y="167"/>
                  </a:lnTo>
                  <a:lnTo>
                    <a:pt x="49" y="174"/>
                  </a:lnTo>
                  <a:lnTo>
                    <a:pt x="54" y="172"/>
                  </a:lnTo>
                  <a:lnTo>
                    <a:pt x="52" y="167"/>
                  </a:lnTo>
                  <a:lnTo>
                    <a:pt x="54" y="167"/>
                  </a:lnTo>
                  <a:lnTo>
                    <a:pt x="52" y="162"/>
                  </a:lnTo>
                  <a:lnTo>
                    <a:pt x="55" y="162"/>
                  </a:lnTo>
                  <a:lnTo>
                    <a:pt x="57" y="164"/>
                  </a:lnTo>
                  <a:lnTo>
                    <a:pt x="59" y="162"/>
                  </a:lnTo>
                  <a:lnTo>
                    <a:pt x="64" y="162"/>
                  </a:lnTo>
                  <a:lnTo>
                    <a:pt x="65" y="162"/>
                  </a:lnTo>
                  <a:lnTo>
                    <a:pt x="69" y="162"/>
                  </a:lnTo>
                  <a:lnTo>
                    <a:pt x="72" y="160"/>
                  </a:lnTo>
                  <a:lnTo>
                    <a:pt x="72" y="157"/>
                  </a:lnTo>
                  <a:lnTo>
                    <a:pt x="74" y="159"/>
                  </a:lnTo>
                  <a:lnTo>
                    <a:pt x="75" y="157"/>
                  </a:lnTo>
                  <a:lnTo>
                    <a:pt x="74" y="157"/>
                  </a:lnTo>
                  <a:lnTo>
                    <a:pt x="74" y="155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4" y="150"/>
                  </a:lnTo>
                  <a:lnTo>
                    <a:pt x="74" y="149"/>
                  </a:lnTo>
                  <a:lnTo>
                    <a:pt x="77" y="150"/>
                  </a:lnTo>
                  <a:lnTo>
                    <a:pt x="79" y="149"/>
                  </a:lnTo>
                  <a:lnTo>
                    <a:pt x="79" y="147"/>
                  </a:lnTo>
                  <a:lnTo>
                    <a:pt x="77" y="147"/>
                  </a:lnTo>
                  <a:lnTo>
                    <a:pt x="74" y="147"/>
                  </a:lnTo>
                  <a:lnTo>
                    <a:pt x="70" y="145"/>
                  </a:lnTo>
                  <a:lnTo>
                    <a:pt x="69" y="144"/>
                  </a:lnTo>
                  <a:lnTo>
                    <a:pt x="70" y="144"/>
                  </a:lnTo>
                  <a:lnTo>
                    <a:pt x="70" y="142"/>
                  </a:lnTo>
                  <a:lnTo>
                    <a:pt x="74" y="142"/>
                  </a:lnTo>
                  <a:lnTo>
                    <a:pt x="77" y="142"/>
                  </a:lnTo>
                  <a:lnTo>
                    <a:pt x="80" y="142"/>
                  </a:lnTo>
                  <a:lnTo>
                    <a:pt x="80" y="140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37"/>
                  </a:lnTo>
                  <a:lnTo>
                    <a:pt x="87" y="139"/>
                  </a:lnTo>
                  <a:lnTo>
                    <a:pt x="89" y="137"/>
                  </a:lnTo>
                  <a:lnTo>
                    <a:pt x="87" y="137"/>
                  </a:lnTo>
                  <a:lnTo>
                    <a:pt x="87" y="135"/>
                  </a:lnTo>
                  <a:lnTo>
                    <a:pt x="89" y="137"/>
                  </a:lnTo>
                  <a:lnTo>
                    <a:pt x="89" y="135"/>
                  </a:lnTo>
                  <a:lnTo>
                    <a:pt x="90" y="135"/>
                  </a:lnTo>
                  <a:lnTo>
                    <a:pt x="92" y="137"/>
                  </a:lnTo>
                  <a:lnTo>
                    <a:pt x="92" y="134"/>
                  </a:lnTo>
                  <a:lnTo>
                    <a:pt x="99" y="127"/>
                  </a:lnTo>
                  <a:lnTo>
                    <a:pt x="95" y="127"/>
                  </a:lnTo>
                  <a:lnTo>
                    <a:pt x="90" y="124"/>
                  </a:lnTo>
                  <a:lnTo>
                    <a:pt x="87" y="125"/>
                  </a:lnTo>
                  <a:lnTo>
                    <a:pt x="70" y="117"/>
                  </a:lnTo>
                  <a:lnTo>
                    <a:pt x="67" y="112"/>
                  </a:lnTo>
                  <a:lnTo>
                    <a:pt x="69" y="112"/>
                  </a:lnTo>
                  <a:lnTo>
                    <a:pt x="70" y="112"/>
                  </a:lnTo>
                  <a:lnTo>
                    <a:pt x="72" y="110"/>
                  </a:lnTo>
                  <a:lnTo>
                    <a:pt x="74" y="110"/>
                  </a:lnTo>
                  <a:lnTo>
                    <a:pt x="75" y="112"/>
                  </a:lnTo>
                  <a:lnTo>
                    <a:pt x="77" y="112"/>
                  </a:lnTo>
                  <a:lnTo>
                    <a:pt x="77" y="110"/>
                  </a:lnTo>
                  <a:lnTo>
                    <a:pt x="80" y="109"/>
                  </a:lnTo>
                  <a:lnTo>
                    <a:pt x="79" y="109"/>
                  </a:lnTo>
                  <a:lnTo>
                    <a:pt x="77" y="109"/>
                  </a:lnTo>
                  <a:lnTo>
                    <a:pt x="77" y="107"/>
                  </a:lnTo>
                  <a:lnTo>
                    <a:pt x="80" y="107"/>
                  </a:lnTo>
                  <a:lnTo>
                    <a:pt x="82" y="107"/>
                  </a:lnTo>
                  <a:lnTo>
                    <a:pt x="84" y="105"/>
                  </a:lnTo>
                  <a:lnTo>
                    <a:pt x="84" y="10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7" y="99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89" y="95"/>
                  </a:lnTo>
                  <a:lnTo>
                    <a:pt x="92" y="95"/>
                  </a:lnTo>
                  <a:lnTo>
                    <a:pt x="90" y="95"/>
                  </a:lnTo>
                  <a:lnTo>
                    <a:pt x="90" y="94"/>
                  </a:lnTo>
                  <a:lnTo>
                    <a:pt x="89" y="94"/>
                  </a:lnTo>
                  <a:lnTo>
                    <a:pt x="87" y="94"/>
                  </a:lnTo>
                  <a:lnTo>
                    <a:pt x="89" y="92"/>
                  </a:lnTo>
                  <a:lnTo>
                    <a:pt x="87" y="92"/>
                  </a:lnTo>
                  <a:lnTo>
                    <a:pt x="87" y="90"/>
                  </a:lnTo>
                  <a:lnTo>
                    <a:pt x="89" y="89"/>
                  </a:lnTo>
                  <a:lnTo>
                    <a:pt x="92" y="85"/>
                  </a:lnTo>
                  <a:lnTo>
                    <a:pt x="90" y="83"/>
                  </a:lnTo>
                  <a:lnTo>
                    <a:pt x="92" y="82"/>
                  </a:lnTo>
                  <a:lnTo>
                    <a:pt x="94" y="82"/>
                  </a:lnTo>
                  <a:lnTo>
                    <a:pt x="94" y="83"/>
                  </a:lnTo>
                  <a:lnTo>
                    <a:pt x="95" y="83"/>
                  </a:lnTo>
                  <a:lnTo>
                    <a:pt x="97" y="85"/>
                  </a:lnTo>
                  <a:lnTo>
                    <a:pt x="102" y="87"/>
                  </a:lnTo>
                  <a:lnTo>
                    <a:pt x="102" y="85"/>
                  </a:lnTo>
                  <a:lnTo>
                    <a:pt x="105" y="85"/>
                  </a:lnTo>
                  <a:lnTo>
                    <a:pt x="109" y="85"/>
                  </a:lnTo>
                  <a:lnTo>
                    <a:pt x="110" y="85"/>
                  </a:lnTo>
                  <a:lnTo>
                    <a:pt x="109" y="80"/>
                  </a:lnTo>
                  <a:lnTo>
                    <a:pt x="112" y="75"/>
                  </a:lnTo>
                  <a:lnTo>
                    <a:pt x="110" y="72"/>
                  </a:lnTo>
                  <a:lnTo>
                    <a:pt x="110" y="70"/>
                  </a:lnTo>
                  <a:lnTo>
                    <a:pt x="109" y="70"/>
                  </a:lnTo>
                  <a:lnTo>
                    <a:pt x="104" y="68"/>
                  </a:lnTo>
                  <a:lnTo>
                    <a:pt x="105" y="68"/>
                  </a:lnTo>
                  <a:lnTo>
                    <a:pt x="105" y="67"/>
                  </a:lnTo>
                  <a:lnTo>
                    <a:pt x="102" y="67"/>
                  </a:lnTo>
                  <a:lnTo>
                    <a:pt x="104" y="63"/>
                  </a:lnTo>
                  <a:lnTo>
                    <a:pt x="112" y="67"/>
                  </a:lnTo>
                  <a:lnTo>
                    <a:pt x="112" y="60"/>
                  </a:lnTo>
                  <a:lnTo>
                    <a:pt x="112" y="55"/>
                  </a:lnTo>
                  <a:lnTo>
                    <a:pt x="110" y="55"/>
                  </a:lnTo>
                  <a:lnTo>
                    <a:pt x="112" y="53"/>
                  </a:lnTo>
                  <a:lnTo>
                    <a:pt x="114" y="52"/>
                  </a:lnTo>
                  <a:lnTo>
                    <a:pt x="115" y="52"/>
                  </a:lnTo>
                  <a:lnTo>
                    <a:pt x="119" y="48"/>
                  </a:lnTo>
                  <a:lnTo>
                    <a:pt x="120" y="45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5"/>
                  </a:lnTo>
                  <a:lnTo>
                    <a:pt x="127" y="47"/>
                  </a:lnTo>
                  <a:lnTo>
                    <a:pt x="129" y="47"/>
                  </a:lnTo>
                  <a:lnTo>
                    <a:pt x="131" y="45"/>
                  </a:lnTo>
                  <a:lnTo>
                    <a:pt x="131" y="47"/>
                  </a:lnTo>
                  <a:lnTo>
                    <a:pt x="131" y="48"/>
                  </a:lnTo>
                  <a:lnTo>
                    <a:pt x="131" y="47"/>
                  </a:lnTo>
                  <a:lnTo>
                    <a:pt x="134" y="47"/>
                  </a:lnTo>
                  <a:lnTo>
                    <a:pt x="134" y="48"/>
                  </a:lnTo>
                  <a:lnTo>
                    <a:pt x="137" y="48"/>
                  </a:lnTo>
                  <a:lnTo>
                    <a:pt x="139" y="48"/>
                  </a:lnTo>
                  <a:lnTo>
                    <a:pt x="141" y="48"/>
                  </a:lnTo>
                  <a:lnTo>
                    <a:pt x="142" y="50"/>
                  </a:lnTo>
                  <a:lnTo>
                    <a:pt x="146" y="50"/>
                  </a:lnTo>
                  <a:lnTo>
                    <a:pt x="147" y="50"/>
                  </a:lnTo>
                  <a:lnTo>
                    <a:pt x="151" y="47"/>
                  </a:lnTo>
                  <a:lnTo>
                    <a:pt x="152" y="48"/>
                  </a:lnTo>
                  <a:lnTo>
                    <a:pt x="157" y="47"/>
                  </a:lnTo>
                  <a:lnTo>
                    <a:pt x="162" y="45"/>
                  </a:lnTo>
                  <a:lnTo>
                    <a:pt x="162" y="43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4" y="37"/>
                  </a:lnTo>
                  <a:lnTo>
                    <a:pt x="166" y="38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71" y="32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3"/>
                  </a:lnTo>
                  <a:lnTo>
                    <a:pt x="177" y="35"/>
                  </a:lnTo>
                  <a:lnTo>
                    <a:pt x="177" y="33"/>
                  </a:lnTo>
                  <a:lnTo>
                    <a:pt x="179" y="33"/>
                  </a:lnTo>
                  <a:lnTo>
                    <a:pt x="181" y="33"/>
                  </a:lnTo>
                  <a:lnTo>
                    <a:pt x="184" y="33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92" y="35"/>
                  </a:lnTo>
                  <a:lnTo>
                    <a:pt x="194" y="35"/>
                  </a:lnTo>
                  <a:lnTo>
                    <a:pt x="196" y="33"/>
                  </a:lnTo>
                  <a:lnTo>
                    <a:pt x="197" y="33"/>
                  </a:lnTo>
                  <a:lnTo>
                    <a:pt x="199" y="35"/>
                  </a:lnTo>
                  <a:lnTo>
                    <a:pt x="199" y="37"/>
                  </a:lnTo>
                  <a:lnTo>
                    <a:pt x="201" y="37"/>
                  </a:lnTo>
                  <a:lnTo>
                    <a:pt x="202" y="37"/>
                  </a:lnTo>
                  <a:lnTo>
                    <a:pt x="204" y="37"/>
                  </a:lnTo>
                  <a:lnTo>
                    <a:pt x="206" y="37"/>
                  </a:lnTo>
                  <a:lnTo>
                    <a:pt x="206" y="35"/>
                  </a:lnTo>
                  <a:lnTo>
                    <a:pt x="209" y="35"/>
                  </a:lnTo>
                  <a:lnTo>
                    <a:pt x="209" y="37"/>
                  </a:lnTo>
                  <a:lnTo>
                    <a:pt x="212" y="37"/>
                  </a:lnTo>
                  <a:lnTo>
                    <a:pt x="211" y="33"/>
                  </a:lnTo>
                  <a:lnTo>
                    <a:pt x="212" y="32"/>
                  </a:lnTo>
                  <a:lnTo>
                    <a:pt x="219" y="32"/>
                  </a:lnTo>
                  <a:lnTo>
                    <a:pt x="224" y="30"/>
                  </a:lnTo>
                  <a:lnTo>
                    <a:pt x="224" y="28"/>
                  </a:lnTo>
                  <a:lnTo>
                    <a:pt x="226" y="28"/>
                  </a:lnTo>
                  <a:lnTo>
                    <a:pt x="224" y="27"/>
                  </a:lnTo>
                  <a:lnTo>
                    <a:pt x="222" y="23"/>
                  </a:lnTo>
                  <a:lnTo>
                    <a:pt x="224" y="20"/>
                  </a:lnTo>
                  <a:lnTo>
                    <a:pt x="228" y="22"/>
                  </a:lnTo>
                  <a:lnTo>
                    <a:pt x="228" y="20"/>
                  </a:lnTo>
                  <a:lnTo>
                    <a:pt x="233" y="20"/>
                  </a:lnTo>
                  <a:lnTo>
                    <a:pt x="234" y="18"/>
                  </a:lnTo>
                  <a:lnTo>
                    <a:pt x="236" y="18"/>
                  </a:lnTo>
                  <a:lnTo>
                    <a:pt x="239" y="20"/>
                  </a:lnTo>
                  <a:lnTo>
                    <a:pt x="241" y="20"/>
                  </a:lnTo>
                  <a:lnTo>
                    <a:pt x="244" y="20"/>
                  </a:lnTo>
                  <a:lnTo>
                    <a:pt x="246" y="18"/>
                  </a:lnTo>
                  <a:lnTo>
                    <a:pt x="244" y="18"/>
                  </a:lnTo>
                  <a:lnTo>
                    <a:pt x="244" y="17"/>
                  </a:lnTo>
                  <a:lnTo>
                    <a:pt x="243" y="13"/>
                  </a:lnTo>
                  <a:lnTo>
                    <a:pt x="241" y="13"/>
                  </a:lnTo>
                  <a:lnTo>
                    <a:pt x="239" y="12"/>
                  </a:lnTo>
                  <a:lnTo>
                    <a:pt x="239" y="7"/>
                  </a:lnTo>
                  <a:lnTo>
                    <a:pt x="243" y="3"/>
                  </a:lnTo>
                  <a:lnTo>
                    <a:pt x="244" y="2"/>
                  </a:lnTo>
                  <a:lnTo>
                    <a:pt x="244" y="0"/>
                  </a:lnTo>
                  <a:lnTo>
                    <a:pt x="246" y="0"/>
                  </a:lnTo>
                  <a:lnTo>
                    <a:pt x="246" y="2"/>
                  </a:lnTo>
                  <a:lnTo>
                    <a:pt x="249" y="0"/>
                  </a:lnTo>
                  <a:lnTo>
                    <a:pt x="253" y="2"/>
                  </a:lnTo>
                  <a:lnTo>
                    <a:pt x="259" y="5"/>
                  </a:lnTo>
                  <a:lnTo>
                    <a:pt x="261" y="7"/>
                  </a:lnTo>
                  <a:lnTo>
                    <a:pt x="261" y="8"/>
                  </a:lnTo>
                  <a:lnTo>
                    <a:pt x="263" y="10"/>
                  </a:lnTo>
                  <a:lnTo>
                    <a:pt x="264" y="7"/>
                  </a:lnTo>
                  <a:lnTo>
                    <a:pt x="266" y="7"/>
                  </a:lnTo>
                  <a:lnTo>
                    <a:pt x="268" y="5"/>
                  </a:lnTo>
                  <a:lnTo>
                    <a:pt x="268" y="7"/>
                  </a:lnTo>
                  <a:lnTo>
                    <a:pt x="271" y="7"/>
                  </a:lnTo>
                  <a:lnTo>
                    <a:pt x="273" y="7"/>
                  </a:lnTo>
                  <a:lnTo>
                    <a:pt x="273" y="8"/>
                  </a:lnTo>
                  <a:lnTo>
                    <a:pt x="274" y="7"/>
                  </a:lnTo>
                  <a:lnTo>
                    <a:pt x="276" y="7"/>
                  </a:lnTo>
                  <a:lnTo>
                    <a:pt x="276" y="10"/>
                  </a:lnTo>
                  <a:lnTo>
                    <a:pt x="278" y="10"/>
                  </a:lnTo>
                  <a:lnTo>
                    <a:pt x="279" y="12"/>
                  </a:lnTo>
                  <a:lnTo>
                    <a:pt x="276" y="13"/>
                  </a:lnTo>
                  <a:lnTo>
                    <a:pt x="279" y="13"/>
                  </a:lnTo>
                  <a:lnTo>
                    <a:pt x="281" y="15"/>
                  </a:lnTo>
                  <a:lnTo>
                    <a:pt x="284" y="15"/>
                  </a:lnTo>
                  <a:lnTo>
                    <a:pt x="286" y="15"/>
                  </a:lnTo>
                  <a:lnTo>
                    <a:pt x="288" y="13"/>
                  </a:lnTo>
                  <a:lnTo>
                    <a:pt x="293" y="15"/>
                  </a:lnTo>
                  <a:lnTo>
                    <a:pt x="298" y="17"/>
                  </a:lnTo>
                  <a:lnTo>
                    <a:pt x="299" y="13"/>
                  </a:lnTo>
                  <a:lnTo>
                    <a:pt x="303" y="12"/>
                  </a:lnTo>
                  <a:lnTo>
                    <a:pt x="306" y="12"/>
                  </a:lnTo>
                  <a:lnTo>
                    <a:pt x="308" y="12"/>
                  </a:lnTo>
                  <a:lnTo>
                    <a:pt x="311" y="13"/>
                  </a:lnTo>
                  <a:lnTo>
                    <a:pt x="318" y="18"/>
                  </a:lnTo>
                  <a:lnTo>
                    <a:pt x="319" y="22"/>
                  </a:lnTo>
                  <a:lnTo>
                    <a:pt x="319" y="23"/>
                  </a:lnTo>
                  <a:lnTo>
                    <a:pt x="321" y="22"/>
                  </a:lnTo>
                  <a:lnTo>
                    <a:pt x="323" y="22"/>
                  </a:lnTo>
                  <a:lnTo>
                    <a:pt x="325" y="23"/>
                  </a:lnTo>
                  <a:lnTo>
                    <a:pt x="328" y="22"/>
                  </a:lnTo>
                  <a:lnTo>
                    <a:pt x="328" y="25"/>
                  </a:lnTo>
                  <a:lnTo>
                    <a:pt x="325" y="35"/>
                  </a:lnTo>
                  <a:lnTo>
                    <a:pt x="325" y="38"/>
                  </a:lnTo>
                  <a:lnTo>
                    <a:pt x="326" y="40"/>
                  </a:lnTo>
                  <a:lnTo>
                    <a:pt x="328" y="43"/>
                  </a:lnTo>
                  <a:lnTo>
                    <a:pt x="333" y="43"/>
                  </a:lnTo>
                  <a:lnTo>
                    <a:pt x="331" y="47"/>
                  </a:lnTo>
                  <a:lnTo>
                    <a:pt x="333" y="50"/>
                  </a:lnTo>
                  <a:lnTo>
                    <a:pt x="336" y="53"/>
                  </a:lnTo>
                  <a:lnTo>
                    <a:pt x="336" y="57"/>
                  </a:lnTo>
                  <a:lnTo>
                    <a:pt x="341" y="58"/>
                  </a:lnTo>
                  <a:lnTo>
                    <a:pt x="341" y="65"/>
                  </a:lnTo>
                  <a:lnTo>
                    <a:pt x="341" y="67"/>
                  </a:lnTo>
                  <a:lnTo>
                    <a:pt x="343" y="67"/>
                  </a:lnTo>
                  <a:lnTo>
                    <a:pt x="343" y="68"/>
                  </a:lnTo>
                  <a:lnTo>
                    <a:pt x="346" y="68"/>
                  </a:lnTo>
                  <a:lnTo>
                    <a:pt x="348" y="70"/>
                  </a:lnTo>
                  <a:lnTo>
                    <a:pt x="346" y="72"/>
                  </a:lnTo>
                  <a:lnTo>
                    <a:pt x="343" y="70"/>
                  </a:lnTo>
                  <a:lnTo>
                    <a:pt x="345" y="72"/>
                  </a:lnTo>
                  <a:lnTo>
                    <a:pt x="343" y="73"/>
                  </a:lnTo>
                  <a:lnTo>
                    <a:pt x="340" y="73"/>
                  </a:lnTo>
                  <a:lnTo>
                    <a:pt x="338" y="73"/>
                  </a:lnTo>
                  <a:lnTo>
                    <a:pt x="336" y="73"/>
                  </a:lnTo>
                  <a:lnTo>
                    <a:pt x="335" y="73"/>
                  </a:lnTo>
                  <a:lnTo>
                    <a:pt x="333" y="73"/>
                  </a:lnTo>
                  <a:lnTo>
                    <a:pt x="333" y="75"/>
                  </a:lnTo>
                  <a:lnTo>
                    <a:pt x="335" y="77"/>
                  </a:lnTo>
                  <a:lnTo>
                    <a:pt x="336" y="80"/>
                  </a:lnTo>
                  <a:lnTo>
                    <a:pt x="335" y="80"/>
                  </a:lnTo>
                  <a:lnTo>
                    <a:pt x="335" y="82"/>
                  </a:lnTo>
                  <a:lnTo>
                    <a:pt x="333" y="82"/>
                  </a:lnTo>
                  <a:lnTo>
                    <a:pt x="333" y="83"/>
                  </a:lnTo>
                  <a:lnTo>
                    <a:pt x="331" y="83"/>
                  </a:lnTo>
                  <a:lnTo>
                    <a:pt x="330" y="83"/>
                  </a:lnTo>
                  <a:lnTo>
                    <a:pt x="331" y="83"/>
                  </a:lnTo>
                  <a:lnTo>
                    <a:pt x="333" y="85"/>
                  </a:lnTo>
                  <a:lnTo>
                    <a:pt x="335" y="87"/>
                  </a:lnTo>
                  <a:lnTo>
                    <a:pt x="335" y="85"/>
                  </a:lnTo>
                  <a:lnTo>
                    <a:pt x="336" y="85"/>
                  </a:lnTo>
                  <a:lnTo>
                    <a:pt x="338" y="85"/>
                  </a:lnTo>
                  <a:lnTo>
                    <a:pt x="338" y="87"/>
                  </a:lnTo>
                  <a:lnTo>
                    <a:pt x="343" y="87"/>
                  </a:lnTo>
                  <a:lnTo>
                    <a:pt x="345" y="94"/>
                  </a:lnTo>
                  <a:lnTo>
                    <a:pt x="346" y="92"/>
                  </a:lnTo>
                  <a:lnTo>
                    <a:pt x="346" y="94"/>
                  </a:lnTo>
                  <a:lnTo>
                    <a:pt x="348" y="95"/>
                  </a:lnTo>
                  <a:lnTo>
                    <a:pt x="346" y="95"/>
                  </a:lnTo>
                  <a:lnTo>
                    <a:pt x="345" y="99"/>
                  </a:lnTo>
                  <a:lnTo>
                    <a:pt x="346" y="100"/>
                  </a:lnTo>
                  <a:lnTo>
                    <a:pt x="348" y="99"/>
                  </a:lnTo>
                  <a:lnTo>
                    <a:pt x="350" y="100"/>
                  </a:lnTo>
                  <a:lnTo>
                    <a:pt x="351" y="100"/>
                  </a:lnTo>
                  <a:lnTo>
                    <a:pt x="351" y="102"/>
                  </a:lnTo>
                  <a:lnTo>
                    <a:pt x="351" y="104"/>
                  </a:lnTo>
                  <a:lnTo>
                    <a:pt x="348" y="105"/>
                  </a:lnTo>
                  <a:lnTo>
                    <a:pt x="346" y="105"/>
                  </a:lnTo>
                  <a:lnTo>
                    <a:pt x="348" y="107"/>
                  </a:lnTo>
                  <a:lnTo>
                    <a:pt x="343" y="107"/>
                  </a:lnTo>
                  <a:lnTo>
                    <a:pt x="343" y="109"/>
                  </a:lnTo>
                  <a:lnTo>
                    <a:pt x="346" y="110"/>
                  </a:lnTo>
                  <a:lnTo>
                    <a:pt x="350" y="110"/>
                  </a:lnTo>
                  <a:lnTo>
                    <a:pt x="351" y="114"/>
                  </a:lnTo>
                  <a:lnTo>
                    <a:pt x="351" y="115"/>
                  </a:lnTo>
                  <a:lnTo>
                    <a:pt x="353" y="117"/>
                  </a:lnTo>
                  <a:lnTo>
                    <a:pt x="355" y="119"/>
                  </a:lnTo>
                  <a:lnTo>
                    <a:pt x="355" y="117"/>
                  </a:lnTo>
                  <a:lnTo>
                    <a:pt x="356" y="120"/>
                  </a:lnTo>
                  <a:lnTo>
                    <a:pt x="358" y="119"/>
                  </a:lnTo>
                  <a:lnTo>
                    <a:pt x="361" y="120"/>
                  </a:lnTo>
                  <a:lnTo>
                    <a:pt x="361" y="122"/>
                  </a:lnTo>
                  <a:lnTo>
                    <a:pt x="360" y="122"/>
                  </a:lnTo>
                  <a:lnTo>
                    <a:pt x="358" y="124"/>
                  </a:lnTo>
                  <a:lnTo>
                    <a:pt x="356" y="125"/>
                  </a:lnTo>
                  <a:lnTo>
                    <a:pt x="355" y="127"/>
                  </a:lnTo>
                  <a:lnTo>
                    <a:pt x="355" y="129"/>
                  </a:lnTo>
                  <a:lnTo>
                    <a:pt x="356" y="130"/>
                  </a:lnTo>
                  <a:lnTo>
                    <a:pt x="355" y="132"/>
                  </a:lnTo>
                  <a:lnTo>
                    <a:pt x="358" y="135"/>
                  </a:lnTo>
                  <a:lnTo>
                    <a:pt x="361" y="134"/>
                  </a:lnTo>
                  <a:lnTo>
                    <a:pt x="363" y="134"/>
                  </a:lnTo>
                  <a:lnTo>
                    <a:pt x="365" y="134"/>
                  </a:lnTo>
                  <a:lnTo>
                    <a:pt x="366" y="139"/>
                  </a:lnTo>
                  <a:lnTo>
                    <a:pt x="365" y="139"/>
                  </a:lnTo>
                  <a:lnTo>
                    <a:pt x="366" y="142"/>
                  </a:lnTo>
                  <a:lnTo>
                    <a:pt x="370" y="140"/>
                  </a:lnTo>
                  <a:lnTo>
                    <a:pt x="371" y="140"/>
                  </a:lnTo>
                  <a:lnTo>
                    <a:pt x="371" y="139"/>
                  </a:lnTo>
                  <a:lnTo>
                    <a:pt x="373" y="139"/>
                  </a:lnTo>
                  <a:lnTo>
                    <a:pt x="373" y="140"/>
                  </a:lnTo>
                  <a:lnTo>
                    <a:pt x="375" y="140"/>
                  </a:lnTo>
                  <a:lnTo>
                    <a:pt x="376" y="140"/>
                  </a:lnTo>
                  <a:lnTo>
                    <a:pt x="376" y="139"/>
                  </a:lnTo>
                  <a:lnTo>
                    <a:pt x="381" y="140"/>
                  </a:lnTo>
                  <a:lnTo>
                    <a:pt x="380" y="142"/>
                  </a:lnTo>
                  <a:lnTo>
                    <a:pt x="383" y="142"/>
                  </a:lnTo>
                  <a:lnTo>
                    <a:pt x="381" y="137"/>
                  </a:lnTo>
                  <a:lnTo>
                    <a:pt x="383" y="139"/>
                  </a:lnTo>
                  <a:lnTo>
                    <a:pt x="386" y="140"/>
                  </a:lnTo>
                  <a:lnTo>
                    <a:pt x="390" y="142"/>
                  </a:lnTo>
                  <a:lnTo>
                    <a:pt x="393" y="142"/>
                  </a:lnTo>
                  <a:lnTo>
                    <a:pt x="393" y="144"/>
                  </a:lnTo>
                  <a:lnTo>
                    <a:pt x="398" y="142"/>
                  </a:lnTo>
                  <a:lnTo>
                    <a:pt x="400" y="142"/>
                  </a:lnTo>
                  <a:lnTo>
                    <a:pt x="401" y="142"/>
                  </a:lnTo>
                  <a:lnTo>
                    <a:pt x="403" y="142"/>
                  </a:lnTo>
                  <a:lnTo>
                    <a:pt x="405" y="142"/>
                  </a:lnTo>
                  <a:lnTo>
                    <a:pt x="408" y="142"/>
                  </a:lnTo>
                  <a:lnTo>
                    <a:pt x="410" y="144"/>
                  </a:lnTo>
                  <a:lnTo>
                    <a:pt x="411" y="144"/>
                  </a:lnTo>
                  <a:lnTo>
                    <a:pt x="413" y="142"/>
                  </a:lnTo>
                  <a:lnTo>
                    <a:pt x="411" y="142"/>
                  </a:lnTo>
                  <a:lnTo>
                    <a:pt x="413" y="142"/>
                  </a:lnTo>
                  <a:lnTo>
                    <a:pt x="413" y="140"/>
                  </a:lnTo>
                  <a:lnTo>
                    <a:pt x="415" y="140"/>
                  </a:lnTo>
                  <a:lnTo>
                    <a:pt x="415" y="137"/>
                  </a:lnTo>
                  <a:lnTo>
                    <a:pt x="418" y="139"/>
                  </a:lnTo>
                  <a:lnTo>
                    <a:pt x="420" y="135"/>
                  </a:lnTo>
                  <a:lnTo>
                    <a:pt x="425" y="137"/>
                  </a:lnTo>
                  <a:lnTo>
                    <a:pt x="425" y="135"/>
                  </a:lnTo>
                  <a:lnTo>
                    <a:pt x="427" y="134"/>
                  </a:lnTo>
                  <a:lnTo>
                    <a:pt x="428" y="134"/>
                  </a:lnTo>
                  <a:lnTo>
                    <a:pt x="432" y="137"/>
                  </a:lnTo>
                  <a:lnTo>
                    <a:pt x="435" y="137"/>
                  </a:lnTo>
                  <a:lnTo>
                    <a:pt x="437" y="135"/>
                  </a:lnTo>
                  <a:lnTo>
                    <a:pt x="438" y="137"/>
                  </a:lnTo>
                  <a:lnTo>
                    <a:pt x="440" y="135"/>
                  </a:lnTo>
                  <a:lnTo>
                    <a:pt x="440" y="132"/>
                  </a:lnTo>
                  <a:lnTo>
                    <a:pt x="442" y="130"/>
                  </a:lnTo>
                  <a:lnTo>
                    <a:pt x="445" y="130"/>
                  </a:lnTo>
                  <a:lnTo>
                    <a:pt x="447" y="127"/>
                  </a:lnTo>
                  <a:lnTo>
                    <a:pt x="450" y="125"/>
                  </a:lnTo>
                  <a:lnTo>
                    <a:pt x="452" y="125"/>
                  </a:lnTo>
                  <a:lnTo>
                    <a:pt x="453" y="125"/>
                  </a:lnTo>
                  <a:lnTo>
                    <a:pt x="453" y="124"/>
                  </a:lnTo>
                  <a:lnTo>
                    <a:pt x="452" y="120"/>
                  </a:lnTo>
                  <a:lnTo>
                    <a:pt x="453" y="117"/>
                  </a:lnTo>
                  <a:lnTo>
                    <a:pt x="453" y="115"/>
                  </a:lnTo>
                  <a:lnTo>
                    <a:pt x="457" y="114"/>
                  </a:lnTo>
                  <a:lnTo>
                    <a:pt x="460" y="110"/>
                  </a:lnTo>
                  <a:lnTo>
                    <a:pt x="463" y="109"/>
                  </a:lnTo>
                  <a:lnTo>
                    <a:pt x="465" y="107"/>
                  </a:lnTo>
                  <a:lnTo>
                    <a:pt x="465" y="105"/>
                  </a:lnTo>
                  <a:lnTo>
                    <a:pt x="467" y="102"/>
                  </a:lnTo>
                  <a:lnTo>
                    <a:pt x="470" y="100"/>
                  </a:lnTo>
                  <a:lnTo>
                    <a:pt x="472" y="99"/>
                  </a:lnTo>
                  <a:lnTo>
                    <a:pt x="477" y="100"/>
                  </a:lnTo>
                  <a:lnTo>
                    <a:pt x="480" y="105"/>
                  </a:lnTo>
                  <a:lnTo>
                    <a:pt x="482" y="107"/>
                  </a:lnTo>
                  <a:lnTo>
                    <a:pt x="483" y="107"/>
                  </a:lnTo>
                  <a:lnTo>
                    <a:pt x="485" y="105"/>
                  </a:lnTo>
                  <a:lnTo>
                    <a:pt x="487" y="102"/>
                  </a:lnTo>
                  <a:lnTo>
                    <a:pt x="487" y="99"/>
                  </a:lnTo>
                  <a:lnTo>
                    <a:pt x="487" y="97"/>
                  </a:lnTo>
                  <a:lnTo>
                    <a:pt x="488" y="97"/>
                  </a:lnTo>
                  <a:lnTo>
                    <a:pt x="492" y="97"/>
                  </a:lnTo>
                  <a:lnTo>
                    <a:pt x="493" y="97"/>
                  </a:lnTo>
                  <a:lnTo>
                    <a:pt x="497" y="94"/>
                  </a:lnTo>
                  <a:lnTo>
                    <a:pt x="498" y="92"/>
                  </a:lnTo>
                  <a:lnTo>
                    <a:pt x="500" y="94"/>
                  </a:lnTo>
                  <a:lnTo>
                    <a:pt x="507" y="95"/>
                  </a:lnTo>
                  <a:lnTo>
                    <a:pt x="508" y="97"/>
                  </a:lnTo>
                  <a:lnTo>
                    <a:pt x="510" y="95"/>
                  </a:lnTo>
                  <a:lnTo>
                    <a:pt x="510" y="94"/>
                  </a:lnTo>
                  <a:lnTo>
                    <a:pt x="512" y="90"/>
                  </a:lnTo>
                  <a:lnTo>
                    <a:pt x="514" y="89"/>
                  </a:lnTo>
                  <a:lnTo>
                    <a:pt x="515" y="89"/>
                  </a:lnTo>
                  <a:lnTo>
                    <a:pt x="520" y="89"/>
                  </a:lnTo>
                  <a:lnTo>
                    <a:pt x="525" y="89"/>
                  </a:lnTo>
                  <a:lnTo>
                    <a:pt x="530" y="90"/>
                  </a:lnTo>
                  <a:lnTo>
                    <a:pt x="532" y="90"/>
                  </a:lnTo>
                  <a:lnTo>
                    <a:pt x="535" y="87"/>
                  </a:lnTo>
                  <a:lnTo>
                    <a:pt x="537" y="87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7" y="85"/>
                  </a:lnTo>
                  <a:lnTo>
                    <a:pt x="549" y="80"/>
                  </a:lnTo>
                  <a:lnTo>
                    <a:pt x="550" y="78"/>
                  </a:lnTo>
                  <a:lnTo>
                    <a:pt x="552" y="78"/>
                  </a:lnTo>
                  <a:lnTo>
                    <a:pt x="557" y="78"/>
                  </a:lnTo>
                  <a:lnTo>
                    <a:pt x="559" y="78"/>
                  </a:lnTo>
                  <a:lnTo>
                    <a:pt x="560" y="73"/>
                  </a:lnTo>
                  <a:lnTo>
                    <a:pt x="564" y="72"/>
                  </a:lnTo>
                  <a:lnTo>
                    <a:pt x="565" y="72"/>
                  </a:lnTo>
                  <a:lnTo>
                    <a:pt x="569" y="72"/>
                  </a:lnTo>
                  <a:lnTo>
                    <a:pt x="570" y="73"/>
                  </a:lnTo>
                  <a:lnTo>
                    <a:pt x="574" y="77"/>
                  </a:lnTo>
                  <a:lnTo>
                    <a:pt x="574" y="82"/>
                  </a:lnTo>
                  <a:lnTo>
                    <a:pt x="575" y="82"/>
                  </a:lnTo>
                  <a:lnTo>
                    <a:pt x="577" y="82"/>
                  </a:lnTo>
                  <a:lnTo>
                    <a:pt x="579" y="80"/>
                  </a:lnTo>
                  <a:lnTo>
                    <a:pt x="579" y="73"/>
                  </a:lnTo>
                  <a:lnTo>
                    <a:pt x="580" y="72"/>
                  </a:lnTo>
                  <a:lnTo>
                    <a:pt x="585" y="72"/>
                  </a:lnTo>
                  <a:lnTo>
                    <a:pt x="585" y="77"/>
                  </a:lnTo>
                  <a:lnTo>
                    <a:pt x="587" y="78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3"/>
                  </a:lnTo>
                  <a:lnTo>
                    <a:pt x="589" y="83"/>
                  </a:lnTo>
                  <a:lnTo>
                    <a:pt x="587" y="85"/>
                  </a:lnTo>
                  <a:lnTo>
                    <a:pt x="587" y="89"/>
                  </a:lnTo>
                  <a:lnTo>
                    <a:pt x="589" y="90"/>
                  </a:lnTo>
                  <a:lnTo>
                    <a:pt x="585" y="92"/>
                  </a:lnTo>
                  <a:lnTo>
                    <a:pt x="584" y="94"/>
                  </a:lnTo>
                  <a:lnTo>
                    <a:pt x="580" y="94"/>
                  </a:lnTo>
                  <a:lnTo>
                    <a:pt x="579" y="95"/>
                  </a:lnTo>
                  <a:lnTo>
                    <a:pt x="577" y="97"/>
                  </a:lnTo>
                  <a:lnTo>
                    <a:pt x="577" y="102"/>
                  </a:lnTo>
                  <a:lnTo>
                    <a:pt x="575" y="104"/>
                  </a:lnTo>
                  <a:lnTo>
                    <a:pt x="570" y="109"/>
                  </a:lnTo>
                  <a:lnTo>
                    <a:pt x="569" y="114"/>
                  </a:lnTo>
                  <a:lnTo>
                    <a:pt x="567" y="114"/>
                  </a:lnTo>
                  <a:lnTo>
                    <a:pt x="570" y="115"/>
                  </a:lnTo>
                  <a:lnTo>
                    <a:pt x="572" y="119"/>
                  </a:lnTo>
                  <a:lnTo>
                    <a:pt x="577" y="120"/>
                  </a:lnTo>
                  <a:lnTo>
                    <a:pt x="577" y="122"/>
                  </a:lnTo>
                  <a:lnTo>
                    <a:pt x="570" y="122"/>
                  </a:lnTo>
                  <a:lnTo>
                    <a:pt x="569" y="122"/>
                  </a:lnTo>
                  <a:lnTo>
                    <a:pt x="567" y="122"/>
                  </a:lnTo>
                  <a:lnTo>
                    <a:pt x="569" y="125"/>
                  </a:lnTo>
                  <a:lnTo>
                    <a:pt x="570" y="127"/>
                  </a:lnTo>
                  <a:lnTo>
                    <a:pt x="572" y="129"/>
                  </a:lnTo>
                  <a:lnTo>
                    <a:pt x="572" y="130"/>
                  </a:lnTo>
                  <a:lnTo>
                    <a:pt x="574" y="134"/>
                  </a:lnTo>
                  <a:lnTo>
                    <a:pt x="574" y="135"/>
                  </a:lnTo>
                  <a:lnTo>
                    <a:pt x="574" y="137"/>
                  </a:lnTo>
                  <a:lnTo>
                    <a:pt x="574" y="144"/>
                  </a:lnTo>
                  <a:lnTo>
                    <a:pt x="572" y="147"/>
                  </a:lnTo>
                  <a:lnTo>
                    <a:pt x="574" y="149"/>
                  </a:lnTo>
                  <a:lnTo>
                    <a:pt x="574" y="150"/>
                  </a:lnTo>
                  <a:lnTo>
                    <a:pt x="569" y="160"/>
                  </a:lnTo>
                  <a:lnTo>
                    <a:pt x="575" y="162"/>
                  </a:lnTo>
                  <a:lnTo>
                    <a:pt x="575" y="164"/>
                  </a:lnTo>
                  <a:lnTo>
                    <a:pt x="572" y="165"/>
                  </a:lnTo>
                  <a:lnTo>
                    <a:pt x="570" y="165"/>
                  </a:lnTo>
                  <a:lnTo>
                    <a:pt x="567" y="165"/>
                  </a:lnTo>
                  <a:lnTo>
                    <a:pt x="567" y="169"/>
                  </a:lnTo>
                  <a:lnTo>
                    <a:pt x="569" y="169"/>
                  </a:lnTo>
                  <a:lnTo>
                    <a:pt x="580" y="172"/>
                  </a:lnTo>
                  <a:lnTo>
                    <a:pt x="580" y="174"/>
                  </a:lnTo>
                  <a:lnTo>
                    <a:pt x="579" y="172"/>
                  </a:lnTo>
                  <a:lnTo>
                    <a:pt x="577" y="174"/>
                  </a:lnTo>
                  <a:lnTo>
                    <a:pt x="575" y="175"/>
                  </a:lnTo>
                  <a:lnTo>
                    <a:pt x="577" y="177"/>
                  </a:lnTo>
                  <a:lnTo>
                    <a:pt x="579" y="179"/>
                  </a:lnTo>
                  <a:lnTo>
                    <a:pt x="580" y="180"/>
                  </a:lnTo>
                  <a:lnTo>
                    <a:pt x="582" y="182"/>
                  </a:lnTo>
                  <a:lnTo>
                    <a:pt x="580" y="182"/>
                  </a:lnTo>
                  <a:lnTo>
                    <a:pt x="572" y="185"/>
                  </a:lnTo>
                  <a:lnTo>
                    <a:pt x="574" y="191"/>
                  </a:lnTo>
                  <a:lnTo>
                    <a:pt x="577" y="189"/>
                  </a:lnTo>
                  <a:lnTo>
                    <a:pt x="577" y="191"/>
                  </a:lnTo>
                  <a:lnTo>
                    <a:pt x="575" y="192"/>
                  </a:lnTo>
                  <a:lnTo>
                    <a:pt x="575" y="194"/>
                  </a:lnTo>
                  <a:lnTo>
                    <a:pt x="574" y="194"/>
                  </a:lnTo>
                  <a:lnTo>
                    <a:pt x="574" y="197"/>
                  </a:lnTo>
                  <a:lnTo>
                    <a:pt x="572" y="199"/>
                  </a:lnTo>
                  <a:lnTo>
                    <a:pt x="572" y="197"/>
                  </a:lnTo>
                  <a:lnTo>
                    <a:pt x="569" y="199"/>
                  </a:lnTo>
                  <a:lnTo>
                    <a:pt x="567" y="201"/>
                  </a:lnTo>
                  <a:lnTo>
                    <a:pt x="567" y="202"/>
                  </a:lnTo>
                  <a:lnTo>
                    <a:pt x="569" y="202"/>
                  </a:lnTo>
                  <a:lnTo>
                    <a:pt x="569" y="204"/>
                  </a:lnTo>
                  <a:lnTo>
                    <a:pt x="575" y="207"/>
                  </a:lnTo>
                  <a:lnTo>
                    <a:pt x="575" y="209"/>
                  </a:lnTo>
                  <a:lnTo>
                    <a:pt x="580" y="211"/>
                  </a:lnTo>
                  <a:lnTo>
                    <a:pt x="577" y="217"/>
                  </a:lnTo>
                  <a:lnTo>
                    <a:pt x="577" y="219"/>
                  </a:lnTo>
                  <a:lnTo>
                    <a:pt x="570" y="221"/>
                  </a:lnTo>
                  <a:lnTo>
                    <a:pt x="570" y="222"/>
                  </a:lnTo>
                  <a:lnTo>
                    <a:pt x="569" y="226"/>
                  </a:lnTo>
                  <a:lnTo>
                    <a:pt x="569" y="234"/>
                  </a:lnTo>
                  <a:lnTo>
                    <a:pt x="572" y="237"/>
                  </a:lnTo>
                  <a:lnTo>
                    <a:pt x="570" y="241"/>
                  </a:lnTo>
                  <a:lnTo>
                    <a:pt x="572" y="242"/>
                  </a:lnTo>
                  <a:lnTo>
                    <a:pt x="572" y="244"/>
                  </a:lnTo>
                  <a:lnTo>
                    <a:pt x="572" y="246"/>
                  </a:lnTo>
                  <a:lnTo>
                    <a:pt x="572" y="247"/>
                  </a:lnTo>
                  <a:lnTo>
                    <a:pt x="574" y="247"/>
                  </a:lnTo>
                  <a:lnTo>
                    <a:pt x="575" y="251"/>
                  </a:lnTo>
                  <a:lnTo>
                    <a:pt x="577" y="254"/>
                  </a:lnTo>
                  <a:lnTo>
                    <a:pt x="579" y="254"/>
                  </a:lnTo>
                  <a:lnTo>
                    <a:pt x="580" y="252"/>
                  </a:lnTo>
                  <a:lnTo>
                    <a:pt x="587" y="254"/>
                  </a:lnTo>
                  <a:lnTo>
                    <a:pt x="594" y="254"/>
                  </a:lnTo>
                  <a:lnTo>
                    <a:pt x="595" y="252"/>
                  </a:lnTo>
                  <a:lnTo>
                    <a:pt x="597" y="254"/>
                  </a:lnTo>
                  <a:lnTo>
                    <a:pt x="599" y="254"/>
                  </a:lnTo>
                  <a:lnTo>
                    <a:pt x="604" y="254"/>
                  </a:lnTo>
                  <a:lnTo>
                    <a:pt x="605" y="256"/>
                  </a:lnTo>
                  <a:lnTo>
                    <a:pt x="607" y="262"/>
                  </a:lnTo>
                  <a:lnTo>
                    <a:pt x="604" y="269"/>
                  </a:lnTo>
                  <a:lnTo>
                    <a:pt x="602" y="271"/>
                  </a:lnTo>
                  <a:lnTo>
                    <a:pt x="600" y="271"/>
                  </a:lnTo>
                  <a:lnTo>
                    <a:pt x="602" y="272"/>
                  </a:lnTo>
                  <a:lnTo>
                    <a:pt x="600" y="272"/>
                  </a:lnTo>
                  <a:lnTo>
                    <a:pt x="599" y="274"/>
                  </a:lnTo>
                  <a:lnTo>
                    <a:pt x="595" y="272"/>
                  </a:lnTo>
                  <a:lnTo>
                    <a:pt x="590" y="272"/>
                  </a:lnTo>
                  <a:lnTo>
                    <a:pt x="589" y="272"/>
                  </a:lnTo>
                  <a:lnTo>
                    <a:pt x="590" y="276"/>
                  </a:lnTo>
                  <a:lnTo>
                    <a:pt x="589" y="277"/>
                  </a:lnTo>
                  <a:lnTo>
                    <a:pt x="589" y="282"/>
                  </a:lnTo>
                  <a:lnTo>
                    <a:pt x="589" y="284"/>
                  </a:lnTo>
                  <a:lnTo>
                    <a:pt x="589" y="286"/>
                  </a:lnTo>
                  <a:lnTo>
                    <a:pt x="587" y="286"/>
                  </a:lnTo>
                  <a:lnTo>
                    <a:pt x="585" y="286"/>
                  </a:lnTo>
                  <a:lnTo>
                    <a:pt x="584" y="286"/>
                  </a:lnTo>
                  <a:lnTo>
                    <a:pt x="582" y="286"/>
                  </a:lnTo>
                  <a:lnTo>
                    <a:pt x="580" y="287"/>
                  </a:lnTo>
                  <a:lnTo>
                    <a:pt x="579" y="287"/>
                  </a:lnTo>
                  <a:lnTo>
                    <a:pt x="577" y="287"/>
                  </a:lnTo>
                  <a:lnTo>
                    <a:pt x="574" y="289"/>
                  </a:lnTo>
                  <a:lnTo>
                    <a:pt x="570" y="287"/>
                  </a:lnTo>
                  <a:lnTo>
                    <a:pt x="565" y="289"/>
                  </a:lnTo>
                  <a:lnTo>
                    <a:pt x="562" y="289"/>
                  </a:lnTo>
                  <a:lnTo>
                    <a:pt x="564" y="291"/>
                  </a:lnTo>
                  <a:lnTo>
                    <a:pt x="567" y="296"/>
                  </a:lnTo>
                  <a:lnTo>
                    <a:pt x="569" y="298"/>
                  </a:lnTo>
                  <a:lnTo>
                    <a:pt x="570" y="299"/>
                  </a:lnTo>
                  <a:lnTo>
                    <a:pt x="572" y="301"/>
                  </a:lnTo>
                  <a:lnTo>
                    <a:pt x="572" y="304"/>
                  </a:lnTo>
                  <a:lnTo>
                    <a:pt x="574" y="308"/>
                  </a:lnTo>
                  <a:lnTo>
                    <a:pt x="572" y="308"/>
                  </a:lnTo>
                  <a:lnTo>
                    <a:pt x="572" y="309"/>
                  </a:lnTo>
                  <a:lnTo>
                    <a:pt x="572" y="311"/>
                  </a:lnTo>
                  <a:lnTo>
                    <a:pt x="570" y="314"/>
                  </a:lnTo>
                  <a:lnTo>
                    <a:pt x="570" y="316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xmlns="" id="{7BDA0A62-B9FE-44A5-963E-9263073D2803}"/>
                </a:ext>
              </a:extLst>
            </p:cNvPr>
            <p:cNvSpPr>
              <a:spLocks/>
            </p:cNvSpPr>
            <p:nvPr/>
          </p:nvSpPr>
          <p:spPr bwMode="gray">
            <a:xfrm>
              <a:off x="1754187" y="4449763"/>
              <a:ext cx="847725" cy="1160462"/>
            </a:xfrm>
            <a:custGeom>
              <a:avLst/>
              <a:gdLst/>
              <a:ahLst/>
              <a:cxnLst>
                <a:cxn ang="0">
                  <a:pos x="321" y="447"/>
                </a:cxn>
                <a:cxn ang="0">
                  <a:pos x="308" y="457"/>
                </a:cxn>
                <a:cxn ang="0">
                  <a:pos x="298" y="480"/>
                </a:cxn>
                <a:cxn ang="0">
                  <a:pos x="293" y="495"/>
                </a:cxn>
                <a:cxn ang="0">
                  <a:pos x="316" y="508"/>
                </a:cxn>
                <a:cxn ang="0">
                  <a:pos x="327" y="533"/>
                </a:cxn>
                <a:cxn ang="0">
                  <a:pos x="360" y="570"/>
                </a:cxn>
                <a:cxn ang="0">
                  <a:pos x="383" y="594"/>
                </a:cxn>
                <a:cxn ang="0">
                  <a:pos x="388" y="610"/>
                </a:cxn>
                <a:cxn ang="0">
                  <a:pos x="383" y="646"/>
                </a:cxn>
                <a:cxn ang="0">
                  <a:pos x="350" y="671"/>
                </a:cxn>
                <a:cxn ang="0">
                  <a:pos x="323" y="707"/>
                </a:cxn>
                <a:cxn ang="0">
                  <a:pos x="278" y="727"/>
                </a:cxn>
                <a:cxn ang="0">
                  <a:pos x="256" y="701"/>
                </a:cxn>
                <a:cxn ang="0">
                  <a:pos x="221" y="677"/>
                </a:cxn>
                <a:cxn ang="0">
                  <a:pos x="218" y="639"/>
                </a:cxn>
                <a:cxn ang="0">
                  <a:pos x="188" y="609"/>
                </a:cxn>
                <a:cxn ang="0">
                  <a:pos x="163" y="580"/>
                </a:cxn>
                <a:cxn ang="0">
                  <a:pos x="151" y="537"/>
                </a:cxn>
                <a:cxn ang="0">
                  <a:pos x="149" y="512"/>
                </a:cxn>
                <a:cxn ang="0">
                  <a:pos x="111" y="505"/>
                </a:cxn>
                <a:cxn ang="0">
                  <a:pos x="81" y="503"/>
                </a:cxn>
                <a:cxn ang="0">
                  <a:pos x="51" y="485"/>
                </a:cxn>
                <a:cxn ang="0">
                  <a:pos x="17" y="463"/>
                </a:cxn>
                <a:cxn ang="0">
                  <a:pos x="7" y="425"/>
                </a:cxn>
                <a:cxn ang="0">
                  <a:pos x="20" y="403"/>
                </a:cxn>
                <a:cxn ang="0">
                  <a:pos x="64" y="380"/>
                </a:cxn>
                <a:cxn ang="0">
                  <a:pos x="107" y="363"/>
                </a:cxn>
                <a:cxn ang="0">
                  <a:pos x="96" y="326"/>
                </a:cxn>
                <a:cxn ang="0">
                  <a:pos x="91" y="293"/>
                </a:cxn>
                <a:cxn ang="0">
                  <a:pos x="116" y="273"/>
                </a:cxn>
                <a:cxn ang="0">
                  <a:pos x="114" y="239"/>
                </a:cxn>
                <a:cxn ang="0">
                  <a:pos x="153" y="227"/>
                </a:cxn>
                <a:cxn ang="0">
                  <a:pos x="126" y="182"/>
                </a:cxn>
                <a:cxn ang="0">
                  <a:pos x="143" y="152"/>
                </a:cxn>
                <a:cxn ang="0">
                  <a:pos x="129" y="130"/>
                </a:cxn>
                <a:cxn ang="0">
                  <a:pos x="164" y="92"/>
                </a:cxn>
                <a:cxn ang="0">
                  <a:pos x="181" y="37"/>
                </a:cxn>
                <a:cxn ang="0">
                  <a:pos x="233" y="17"/>
                </a:cxn>
                <a:cxn ang="0">
                  <a:pos x="270" y="20"/>
                </a:cxn>
                <a:cxn ang="0">
                  <a:pos x="306" y="39"/>
                </a:cxn>
                <a:cxn ang="0">
                  <a:pos x="333" y="33"/>
                </a:cxn>
                <a:cxn ang="0">
                  <a:pos x="353" y="33"/>
                </a:cxn>
                <a:cxn ang="0">
                  <a:pos x="378" y="55"/>
                </a:cxn>
                <a:cxn ang="0">
                  <a:pos x="405" y="95"/>
                </a:cxn>
                <a:cxn ang="0">
                  <a:pos x="447" y="104"/>
                </a:cxn>
                <a:cxn ang="0">
                  <a:pos x="472" y="102"/>
                </a:cxn>
                <a:cxn ang="0">
                  <a:pos x="482" y="122"/>
                </a:cxn>
                <a:cxn ang="0">
                  <a:pos x="465" y="144"/>
                </a:cxn>
                <a:cxn ang="0">
                  <a:pos x="475" y="167"/>
                </a:cxn>
                <a:cxn ang="0">
                  <a:pos x="505" y="181"/>
                </a:cxn>
                <a:cxn ang="0">
                  <a:pos x="512" y="207"/>
                </a:cxn>
                <a:cxn ang="0">
                  <a:pos x="482" y="236"/>
                </a:cxn>
                <a:cxn ang="0">
                  <a:pos x="527" y="271"/>
                </a:cxn>
                <a:cxn ang="0">
                  <a:pos x="490" y="288"/>
                </a:cxn>
                <a:cxn ang="0">
                  <a:pos x="457" y="288"/>
                </a:cxn>
                <a:cxn ang="0">
                  <a:pos x="419" y="296"/>
                </a:cxn>
                <a:cxn ang="0">
                  <a:pos x="398" y="321"/>
                </a:cxn>
                <a:cxn ang="0">
                  <a:pos x="377" y="345"/>
                </a:cxn>
                <a:cxn ang="0">
                  <a:pos x="362" y="361"/>
                </a:cxn>
                <a:cxn ang="0">
                  <a:pos x="370" y="390"/>
                </a:cxn>
                <a:cxn ang="0">
                  <a:pos x="362" y="410"/>
                </a:cxn>
              </a:cxnLst>
              <a:rect l="0" t="0" r="r" b="b"/>
              <a:pathLst>
                <a:path w="534" h="731">
                  <a:moveTo>
                    <a:pt x="335" y="416"/>
                  </a:moveTo>
                  <a:lnTo>
                    <a:pt x="335" y="418"/>
                  </a:lnTo>
                  <a:lnTo>
                    <a:pt x="332" y="425"/>
                  </a:lnTo>
                  <a:lnTo>
                    <a:pt x="332" y="426"/>
                  </a:lnTo>
                  <a:lnTo>
                    <a:pt x="330" y="428"/>
                  </a:lnTo>
                  <a:lnTo>
                    <a:pt x="328" y="431"/>
                  </a:lnTo>
                  <a:lnTo>
                    <a:pt x="327" y="433"/>
                  </a:lnTo>
                  <a:lnTo>
                    <a:pt x="327" y="436"/>
                  </a:lnTo>
                  <a:lnTo>
                    <a:pt x="325" y="440"/>
                  </a:lnTo>
                  <a:lnTo>
                    <a:pt x="323" y="442"/>
                  </a:lnTo>
                  <a:lnTo>
                    <a:pt x="325" y="443"/>
                  </a:lnTo>
                  <a:lnTo>
                    <a:pt x="328" y="443"/>
                  </a:lnTo>
                  <a:lnTo>
                    <a:pt x="330" y="447"/>
                  </a:lnTo>
                  <a:lnTo>
                    <a:pt x="328" y="445"/>
                  </a:lnTo>
                  <a:lnTo>
                    <a:pt x="327" y="447"/>
                  </a:lnTo>
                  <a:lnTo>
                    <a:pt x="327" y="448"/>
                  </a:lnTo>
                  <a:lnTo>
                    <a:pt x="325" y="450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1" y="448"/>
                  </a:lnTo>
                  <a:lnTo>
                    <a:pt x="321" y="447"/>
                  </a:lnTo>
                  <a:lnTo>
                    <a:pt x="320" y="448"/>
                  </a:lnTo>
                  <a:lnTo>
                    <a:pt x="320" y="447"/>
                  </a:lnTo>
                  <a:lnTo>
                    <a:pt x="315" y="448"/>
                  </a:lnTo>
                  <a:lnTo>
                    <a:pt x="315" y="450"/>
                  </a:lnTo>
                  <a:lnTo>
                    <a:pt x="311" y="448"/>
                  </a:lnTo>
                  <a:lnTo>
                    <a:pt x="310" y="450"/>
                  </a:lnTo>
                  <a:lnTo>
                    <a:pt x="311" y="452"/>
                  </a:lnTo>
                  <a:lnTo>
                    <a:pt x="310" y="452"/>
                  </a:lnTo>
                  <a:lnTo>
                    <a:pt x="310" y="453"/>
                  </a:lnTo>
                  <a:lnTo>
                    <a:pt x="308" y="453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6" y="453"/>
                  </a:lnTo>
                  <a:lnTo>
                    <a:pt x="306" y="452"/>
                  </a:lnTo>
                  <a:lnTo>
                    <a:pt x="306" y="453"/>
                  </a:lnTo>
                  <a:lnTo>
                    <a:pt x="305" y="455"/>
                  </a:lnTo>
                  <a:lnTo>
                    <a:pt x="306" y="455"/>
                  </a:lnTo>
                  <a:lnTo>
                    <a:pt x="308" y="453"/>
                  </a:lnTo>
                  <a:lnTo>
                    <a:pt x="308" y="455"/>
                  </a:lnTo>
                  <a:lnTo>
                    <a:pt x="306" y="455"/>
                  </a:lnTo>
                  <a:lnTo>
                    <a:pt x="308" y="457"/>
                  </a:lnTo>
                  <a:lnTo>
                    <a:pt x="306" y="457"/>
                  </a:lnTo>
                  <a:lnTo>
                    <a:pt x="306" y="455"/>
                  </a:lnTo>
                  <a:lnTo>
                    <a:pt x="306" y="457"/>
                  </a:lnTo>
                  <a:lnTo>
                    <a:pt x="306" y="458"/>
                  </a:lnTo>
                  <a:lnTo>
                    <a:pt x="305" y="457"/>
                  </a:lnTo>
                  <a:lnTo>
                    <a:pt x="305" y="458"/>
                  </a:lnTo>
                  <a:lnTo>
                    <a:pt x="305" y="460"/>
                  </a:lnTo>
                  <a:lnTo>
                    <a:pt x="305" y="462"/>
                  </a:lnTo>
                  <a:lnTo>
                    <a:pt x="303" y="460"/>
                  </a:lnTo>
                  <a:lnTo>
                    <a:pt x="305" y="463"/>
                  </a:lnTo>
                  <a:lnTo>
                    <a:pt x="303" y="465"/>
                  </a:lnTo>
                  <a:lnTo>
                    <a:pt x="301" y="467"/>
                  </a:lnTo>
                  <a:lnTo>
                    <a:pt x="300" y="470"/>
                  </a:lnTo>
                  <a:lnTo>
                    <a:pt x="298" y="470"/>
                  </a:lnTo>
                  <a:lnTo>
                    <a:pt x="298" y="473"/>
                  </a:lnTo>
                  <a:lnTo>
                    <a:pt x="298" y="475"/>
                  </a:lnTo>
                  <a:lnTo>
                    <a:pt x="296" y="477"/>
                  </a:lnTo>
                  <a:lnTo>
                    <a:pt x="298" y="478"/>
                  </a:lnTo>
                  <a:lnTo>
                    <a:pt x="300" y="480"/>
                  </a:lnTo>
                  <a:lnTo>
                    <a:pt x="298" y="482"/>
                  </a:lnTo>
                  <a:lnTo>
                    <a:pt x="298" y="480"/>
                  </a:lnTo>
                  <a:lnTo>
                    <a:pt x="296" y="480"/>
                  </a:lnTo>
                  <a:lnTo>
                    <a:pt x="296" y="482"/>
                  </a:lnTo>
                  <a:lnTo>
                    <a:pt x="298" y="482"/>
                  </a:lnTo>
                  <a:lnTo>
                    <a:pt x="298" y="483"/>
                  </a:lnTo>
                  <a:lnTo>
                    <a:pt x="296" y="483"/>
                  </a:lnTo>
                  <a:lnTo>
                    <a:pt x="296" y="487"/>
                  </a:lnTo>
                  <a:lnTo>
                    <a:pt x="300" y="487"/>
                  </a:lnTo>
                  <a:lnTo>
                    <a:pt x="298" y="487"/>
                  </a:lnTo>
                  <a:lnTo>
                    <a:pt x="298" y="488"/>
                  </a:lnTo>
                  <a:lnTo>
                    <a:pt x="300" y="488"/>
                  </a:lnTo>
                  <a:lnTo>
                    <a:pt x="300" y="490"/>
                  </a:lnTo>
                  <a:lnTo>
                    <a:pt x="296" y="492"/>
                  </a:lnTo>
                  <a:lnTo>
                    <a:pt x="295" y="492"/>
                  </a:lnTo>
                  <a:lnTo>
                    <a:pt x="293" y="493"/>
                  </a:lnTo>
                  <a:lnTo>
                    <a:pt x="293" y="492"/>
                  </a:lnTo>
                  <a:lnTo>
                    <a:pt x="291" y="493"/>
                  </a:lnTo>
                  <a:lnTo>
                    <a:pt x="290" y="493"/>
                  </a:lnTo>
                  <a:lnTo>
                    <a:pt x="288" y="495"/>
                  </a:lnTo>
                  <a:lnTo>
                    <a:pt x="290" y="497"/>
                  </a:lnTo>
                  <a:lnTo>
                    <a:pt x="290" y="495"/>
                  </a:lnTo>
                  <a:lnTo>
                    <a:pt x="293" y="495"/>
                  </a:lnTo>
                  <a:lnTo>
                    <a:pt x="295" y="498"/>
                  </a:lnTo>
                  <a:lnTo>
                    <a:pt x="296" y="498"/>
                  </a:lnTo>
                  <a:lnTo>
                    <a:pt x="296" y="500"/>
                  </a:lnTo>
                  <a:lnTo>
                    <a:pt x="298" y="500"/>
                  </a:lnTo>
                  <a:lnTo>
                    <a:pt x="301" y="500"/>
                  </a:lnTo>
                  <a:lnTo>
                    <a:pt x="305" y="500"/>
                  </a:lnTo>
                  <a:lnTo>
                    <a:pt x="305" y="502"/>
                  </a:lnTo>
                  <a:lnTo>
                    <a:pt x="306" y="500"/>
                  </a:lnTo>
                  <a:lnTo>
                    <a:pt x="310" y="500"/>
                  </a:lnTo>
                  <a:lnTo>
                    <a:pt x="310" y="498"/>
                  </a:lnTo>
                  <a:lnTo>
                    <a:pt x="311" y="497"/>
                  </a:lnTo>
                  <a:lnTo>
                    <a:pt x="316" y="497"/>
                  </a:lnTo>
                  <a:lnTo>
                    <a:pt x="316" y="495"/>
                  </a:lnTo>
                  <a:lnTo>
                    <a:pt x="320" y="495"/>
                  </a:lnTo>
                  <a:lnTo>
                    <a:pt x="318" y="497"/>
                  </a:lnTo>
                  <a:lnTo>
                    <a:pt x="318" y="498"/>
                  </a:lnTo>
                  <a:lnTo>
                    <a:pt x="316" y="502"/>
                  </a:lnTo>
                  <a:lnTo>
                    <a:pt x="315" y="503"/>
                  </a:lnTo>
                  <a:lnTo>
                    <a:pt x="316" y="503"/>
                  </a:lnTo>
                  <a:lnTo>
                    <a:pt x="316" y="507"/>
                  </a:lnTo>
                  <a:lnTo>
                    <a:pt x="316" y="508"/>
                  </a:lnTo>
                  <a:lnTo>
                    <a:pt x="316" y="510"/>
                  </a:lnTo>
                  <a:lnTo>
                    <a:pt x="318" y="510"/>
                  </a:lnTo>
                  <a:lnTo>
                    <a:pt x="320" y="518"/>
                  </a:lnTo>
                  <a:lnTo>
                    <a:pt x="318" y="522"/>
                  </a:lnTo>
                  <a:lnTo>
                    <a:pt x="318" y="523"/>
                  </a:lnTo>
                  <a:lnTo>
                    <a:pt x="313" y="525"/>
                  </a:lnTo>
                  <a:lnTo>
                    <a:pt x="311" y="528"/>
                  </a:lnTo>
                  <a:lnTo>
                    <a:pt x="308" y="532"/>
                  </a:lnTo>
                  <a:lnTo>
                    <a:pt x="310" y="532"/>
                  </a:lnTo>
                  <a:lnTo>
                    <a:pt x="310" y="535"/>
                  </a:lnTo>
                  <a:lnTo>
                    <a:pt x="313" y="537"/>
                  </a:lnTo>
                  <a:lnTo>
                    <a:pt x="316" y="535"/>
                  </a:lnTo>
                  <a:lnTo>
                    <a:pt x="318" y="535"/>
                  </a:lnTo>
                  <a:lnTo>
                    <a:pt x="320" y="533"/>
                  </a:lnTo>
                  <a:lnTo>
                    <a:pt x="318" y="532"/>
                  </a:lnTo>
                  <a:lnTo>
                    <a:pt x="318" y="530"/>
                  </a:lnTo>
                  <a:lnTo>
                    <a:pt x="320" y="530"/>
                  </a:lnTo>
                  <a:lnTo>
                    <a:pt x="323" y="528"/>
                  </a:lnTo>
                  <a:lnTo>
                    <a:pt x="323" y="532"/>
                  </a:lnTo>
                  <a:lnTo>
                    <a:pt x="325" y="532"/>
                  </a:lnTo>
                  <a:lnTo>
                    <a:pt x="327" y="533"/>
                  </a:lnTo>
                  <a:lnTo>
                    <a:pt x="332" y="533"/>
                  </a:lnTo>
                  <a:lnTo>
                    <a:pt x="330" y="532"/>
                  </a:lnTo>
                  <a:lnTo>
                    <a:pt x="332" y="532"/>
                  </a:lnTo>
                  <a:lnTo>
                    <a:pt x="335" y="533"/>
                  </a:lnTo>
                  <a:lnTo>
                    <a:pt x="338" y="533"/>
                  </a:lnTo>
                  <a:lnTo>
                    <a:pt x="340" y="533"/>
                  </a:lnTo>
                  <a:lnTo>
                    <a:pt x="345" y="538"/>
                  </a:lnTo>
                  <a:lnTo>
                    <a:pt x="347" y="538"/>
                  </a:lnTo>
                  <a:lnTo>
                    <a:pt x="345" y="542"/>
                  </a:lnTo>
                  <a:lnTo>
                    <a:pt x="345" y="549"/>
                  </a:lnTo>
                  <a:lnTo>
                    <a:pt x="345" y="552"/>
                  </a:lnTo>
                  <a:lnTo>
                    <a:pt x="345" y="554"/>
                  </a:lnTo>
                  <a:lnTo>
                    <a:pt x="347" y="555"/>
                  </a:lnTo>
                  <a:lnTo>
                    <a:pt x="347" y="557"/>
                  </a:lnTo>
                  <a:lnTo>
                    <a:pt x="347" y="559"/>
                  </a:lnTo>
                  <a:lnTo>
                    <a:pt x="350" y="564"/>
                  </a:lnTo>
                  <a:lnTo>
                    <a:pt x="352" y="567"/>
                  </a:lnTo>
                  <a:lnTo>
                    <a:pt x="353" y="569"/>
                  </a:lnTo>
                  <a:lnTo>
                    <a:pt x="358" y="570"/>
                  </a:lnTo>
                  <a:lnTo>
                    <a:pt x="358" y="572"/>
                  </a:lnTo>
                  <a:lnTo>
                    <a:pt x="360" y="570"/>
                  </a:lnTo>
                  <a:lnTo>
                    <a:pt x="362" y="572"/>
                  </a:lnTo>
                  <a:lnTo>
                    <a:pt x="367" y="569"/>
                  </a:lnTo>
                  <a:lnTo>
                    <a:pt x="367" y="570"/>
                  </a:lnTo>
                  <a:lnTo>
                    <a:pt x="368" y="572"/>
                  </a:lnTo>
                  <a:lnTo>
                    <a:pt x="370" y="574"/>
                  </a:lnTo>
                  <a:lnTo>
                    <a:pt x="372" y="572"/>
                  </a:lnTo>
                  <a:lnTo>
                    <a:pt x="373" y="574"/>
                  </a:lnTo>
                  <a:lnTo>
                    <a:pt x="375" y="575"/>
                  </a:lnTo>
                  <a:lnTo>
                    <a:pt x="378" y="575"/>
                  </a:lnTo>
                  <a:lnTo>
                    <a:pt x="378" y="570"/>
                  </a:lnTo>
                  <a:lnTo>
                    <a:pt x="382" y="569"/>
                  </a:lnTo>
                  <a:lnTo>
                    <a:pt x="382" y="570"/>
                  </a:lnTo>
                  <a:lnTo>
                    <a:pt x="385" y="572"/>
                  </a:lnTo>
                  <a:lnTo>
                    <a:pt x="382" y="574"/>
                  </a:lnTo>
                  <a:lnTo>
                    <a:pt x="382" y="575"/>
                  </a:lnTo>
                  <a:lnTo>
                    <a:pt x="385" y="577"/>
                  </a:lnTo>
                  <a:lnTo>
                    <a:pt x="388" y="584"/>
                  </a:lnTo>
                  <a:lnTo>
                    <a:pt x="388" y="587"/>
                  </a:lnTo>
                  <a:lnTo>
                    <a:pt x="388" y="589"/>
                  </a:lnTo>
                  <a:lnTo>
                    <a:pt x="383" y="590"/>
                  </a:lnTo>
                  <a:lnTo>
                    <a:pt x="383" y="594"/>
                  </a:lnTo>
                  <a:lnTo>
                    <a:pt x="380" y="595"/>
                  </a:lnTo>
                  <a:lnTo>
                    <a:pt x="382" y="597"/>
                  </a:lnTo>
                  <a:lnTo>
                    <a:pt x="380" y="597"/>
                  </a:lnTo>
                  <a:lnTo>
                    <a:pt x="375" y="597"/>
                  </a:lnTo>
                  <a:lnTo>
                    <a:pt x="375" y="599"/>
                  </a:lnTo>
                  <a:lnTo>
                    <a:pt x="373" y="602"/>
                  </a:lnTo>
                  <a:lnTo>
                    <a:pt x="373" y="604"/>
                  </a:lnTo>
                  <a:lnTo>
                    <a:pt x="367" y="604"/>
                  </a:lnTo>
                  <a:lnTo>
                    <a:pt x="367" y="605"/>
                  </a:lnTo>
                  <a:lnTo>
                    <a:pt x="370" y="605"/>
                  </a:lnTo>
                  <a:lnTo>
                    <a:pt x="370" y="609"/>
                  </a:lnTo>
                  <a:lnTo>
                    <a:pt x="373" y="609"/>
                  </a:lnTo>
                  <a:lnTo>
                    <a:pt x="373" y="612"/>
                  </a:lnTo>
                  <a:lnTo>
                    <a:pt x="375" y="612"/>
                  </a:lnTo>
                  <a:lnTo>
                    <a:pt x="377" y="612"/>
                  </a:lnTo>
                  <a:lnTo>
                    <a:pt x="378" y="612"/>
                  </a:lnTo>
                  <a:lnTo>
                    <a:pt x="378" y="614"/>
                  </a:lnTo>
                  <a:lnTo>
                    <a:pt x="380" y="612"/>
                  </a:lnTo>
                  <a:lnTo>
                    <a:pt x="382" y="614"/>
                  </a:lnTo>
                  <a:lnTo>
                    <a:pt x="387" y="610"/>
                  </a:lnTo>
                  <a:lnTo>
                    <a:pt x="388" y="610"/>
                  </a:lnTo>
                  <a:lnTo>
                    <a:pt x="392" y="612"/>
                  </a:lnTo>
                  <a:lnTo>
                    <a:pt x="392" y="614"/>
                  </a:lnTo>
                  <a:lnTo>
                    <a:pt x="393" y="615"/>
                  </a:lnTo>
                  <a:lnTo>
                    <a:pt x="395" y="617"/>
                  </a:lnTo>
                  <a:lnTo>
                    <a:pt x="397" y="619"/>
                  </a:lnTo>
                  <a:lnTo>
                    <a:pt x="397" y="620"/>
                  </a:lnTo>
                  <a:lnTo>
                    <a:pt x="395" y="624"/>
                  </a:lnTo>
                  <a:lnTo>
                    <a:pt x="395" y="627"/>
                  </a:lnTo>
                  <a:lnTo>
                    <a:pt x="397" y="627"/>
                  </a:lnTo>
                  <a:lnTo>
                    <a:pt x="397" y="630"/>
                  </a:lnTo>
                  <a:lnTo>
                    <a:pt x="397" y="634"/>
                  </a:lnTo>
                  <a:lnTo>
                    <a:pt x="397" y="635"/>
                  </a:lnTo>
                  <a:lnTo>
                    <a:pt x="393" y="639"/>
                  </a:lnTo>
                  <a:lnTo>
                    <a:pt x="392" y="639"/>
                  </a:lnTo>
                  <a:lnTo>
                    <a:pt x="390" y="640"/>
                  </a:lnTo>
                  <a:lnTo>
                    <a:pt x="388" y="639"/>
                  </a:lnTo>
                  <a:lnTo>
                    <a:pt x="387" y="640"/>
                  </a:lnTo>
                  <a:lnTo>
                    <a:pt x="387" y="642"/>
                  </a:lnTo>
                  <a:lnTo>
                    <a:pt x="388" y="644"/>
                  </a:lnTo>
                  <a:lnTo>
                    <a:pt x="387" y="646"/>
                  </a:lnTo>
                  <a:lnTo>
                    <a:pt x="383" y="646"/>
                  </a:lnTo>
                  <a:lnTo>
                    <a:pt x="382" y="646"/>
                  </a:lnTo>
                  <a:lnTo>
                    <a:pt x="378" y="647"/>
                  </a:lnTo>
                  <a:lnTo>
                    <a:pt x="377" y="651"/>
                  </a:lnTo>
                  <a:lnTo>
                    <a:pt x="377" y="652"/>
                  </a:lnTo>
                  <a:lnTo>
                    <a:pt x="375" y="656"/>
                  </a:lnTo>
                  <a:lnTo>
                    <a:pt x="373" y="656"/>
                  </a:lnTo>
                  <a:lnTo>
                    <a:pt x="372" y="656"/>
                  </a:lnTo>
                  <a:lnTo>
                    <a:pt x="370" y="657"/>
                  </a:lnTo>
                  <a:lnTo>
                    <a:pt x="368" y="659"/>
                  </a:lnTo>
                  <a:lnTo>
                    <a:pt x="368" y="662"/>
                  </a:lnTo>
                  <a:lnTo>
                    <a:pt x="367" y="664"/>
                  </a:lnTo>
                  <a:lnTo>
                    <a:pt x="367" y="667"/>
                  </a:lnTo>
                  <a:lnTo>
                    <a:pt x="367" y="671"/>
                  </a:lnTo>
                  <a:lnTo>
                    <a:pt x="365" y="672"/>
                  </a:lnTo>
                  <a:lnTo>
                    <a:pt x="360" y="672"/>
                  </a:lnTo>
                  <a:lnTo>
                    <a:pt x="357" y="672"/>
                  </a:lnTo>
                  <a:lnTo>
                    <a:pt x="357" y="674"/>
                  </a:lnTo>
                  <a:lnTo>
                    <a:pt x="353" y="674"/>
                  </a:lnTo>
                  <a:lnTo>
                    <a:pt x="353" y="672"/>
                  </a:lnTo>
                  <a:lnTo>
                    <a:pt x="352" y="671"/>
                  </a:lnTo>
                  <a:lnTo>
                    <a:pt x="350" y="671"/>
                  </a:lnTo>
                  <a:lnTo>
                    <a:pt x="348" y="672"/>
                  </a:lnTo>
                  <a:lnTo>
                    <a:pt x="347" y="672"/>
                  </a:lnTo>
                  <a:lnTo>
                    <a:pt x="343" y="672"/>
                  </a:lnTo>
                  <a:lnTo>
                    <a:pt x="342" y="674"/>
                  </a:lnTo>
                  <a:lnTo>
                    <a:pt x="338" y="672"/>
                  </a:lnTo>
                  <a:lnTo>
                    <a:pt x="337" y="674"/>
                  </a:lnTo>
                  <a:lnTo>
                    <a:pt x="335" y="677"/>
                  </a:lnTo>
                  <a:lnTo>
                    <a:pt x="333" y="679"/>
                  </a:lnTo>
                  <a:lnTo>
                    <a:pt x="330" y="682"/>
                  </a:lnTo>
                  <a:lnTo>
                    <a:pt x="330" y="686"/>
                  </a:lnTo>
                  <a:lnTo>
                    <a:pt x="330" y="689"/>
                  </a:lnTo>
                  <a:lnTo>
                    <a:pt x="328" y="691"/>
                  </a:lnTo>
                  <a:lnTo>
                    <a:pt x="330" y="692"/>
                  </a:lnTo>
                  <a:lnTo>
                    <a:pt x="328" y="694"/>
                  </a:lnTo>
                  <a:lnTo>
                    <a:pt x="327" y="697"/>
                  </a:lnTo>
                  <a:lnTo>
                    <a:pt x="327" y="699"/>
                  </a:lnTo>
                  <a:lnTo>
                    <a:pt x="328" y="701"/>
                  </a:lnTo>
                  <a:lnTo>
                    <a:pt x="328" y="702"/>
                  </a:lnTo>
                  <a:lnTo>
                    <a:pt x="328" y="706"/>
                  </a:lnTo>
                  <a:lnTo>
                    <a:pt x="325" y="709"/>
                  </a:lnTo>
                  <a:lnTo>
                    <a:pt x="323" y="707"/>
                  </a:lnTo>
                  <a:lnTo>
                    <a:pt x="320" y="709"/>
                  </a:lnTo>
                  <a:lnTo>
                    <a:pt x="316" y="714"/>
                  </a:lnTo>
                  <a:lnTo>
                    <a:pt x="318" y="717"/>
                  </a:lnTo>
                  <a:lnTo>
                    <a:pt x="318" y="721"/>
                  </a:lnTo>
                  <a:lnTo>
                    <a:pt x="320" y="722"/>
                  </a:lnTo>
                  <a:lnTo>
                    <a:pt x="316" y="724"/>
                  </a:lnTo>
                  <a:lnTo>
                    <a:pt x="315" y="722"/>
                  </a:lnTo>
                  <a:lnTo>
                    <a:pt x="311" y="724"/>
                  </a:lnTo>
                  <a:lnTo>
                    <a:pt x="308" y="727"/>
                  </a:lnTo>
                  <a:lnTo>
                    <a:pt x="306" y="726"/>
                  </a:lnTo>
                  <a:lnTo>
                    <a:pt x="305" y="726"/>
                  </a:lnTo>
                  <a:lnTo>
                    <a:pt x="303" y="724"/>
                  </a:lnTo>
                  <a:lnTo>
                    <a:pt x="301" y="726"/>
                  </a:lnTo>
                  <a:lnTo>
                    <a:pt x="298" y="727"/>
                  </a:lnTo>
                  <a:lnTo>
                    <a:pt x="295" y="726"/>
                  </a:lnTo>
                  <a:lnTo>
                    <a:pt x="290" y="722"/>
                  </a:lnTo>
                  <a:lnTo>
                    <a:pt x="285" y="721"/>
                  </a:lnTo>
                  <a:lnTo>
                    <a:pt x="285" y="724"/>
                  </a:lnTo>
                  <a:lnTo>
                    <a:pt x="280" y="722"/>
                  </a:lnTo>
                  <a:lnTo>
                    <a:pt x="280" y="724"/>
                  </a:lnTo>
                  <a:lnTo>
                    <a:pt x="278" y="727"/>
                  </a:lnTo>
                  <a:lnTo>
                    <a:pt x="278" y="729"/>
                  </a:lnTo>
                  <a:lnTo>
                    <a:pt x="275" y="731"/>
                  </a:lnTo>
                  <a:lnTo>
                    <a:pt x="273" y="731"/>
                  </a:lnTo>
                  <a:lnTo>
                    <a:pt x="270" y="731"/>
                  </a:lnTo>
                  <a:lnTo>
                    <a:pt x="268" y="731"/>
                  </a:lnTo>
                  <a:lnTo>
                    <a:pt x="266" y="731"/>
                  </a:lnTo>
                  <a:lnTo>
                    <a:pt x="266" y="729"/>
                  </a:lnTo>
                  <a:lnTo>
                    <a:pt x="263" y="729"/>
                  </a:lnTo>
                  <a:lnTo>
                    <a:pt x="260" y="731"/>
                  </a:lnTo>
                  <a:lnTo>
                    <a:pt x="258" y="727"/>
                  </a:lnTo>
                  <a:lnTo>
                    <a:pt x="258" y="726"/>
                  </a:lnTo>
                  <a:lnTo>
                    <a:pt x="256" y="724"/>
                  </a:lnTo>
                  <a:lnTo>
                    <a:pt x="256" y="722"/>
                  </a:lnTo>
                  <a:lnTo>
                    <a:pt x="260" y="721"/>
                  </a:lnTo>
                  <a:lnTo>
                    <a:pt x="261" y="719"/>
                  </a:lnTo>
                  <a:lnTo>
                    <a:pt x="263" y="716"/>
                  </a:lnTo>
                  <a:lnTo>
                    <a:pt x="260" y="712"/>
                  </a:lnTo>
                  <a:lnTo>
                    <a:pt x="260" y="711"/>
                  </a:lnTo>
                  <a:lnTo>
                    <a:pt x="258" y="707"/>
                  </a:lnTo>
                  <a:lnTo>
                    <a:pt x="255" y="706"/>
                  </a:lnTo>
                  <a:lnTo>
                    <a:pt x="256" y="701"/>
                  </a:lnTo>
                  <a:lnTo>
                    <a:pt x="256" y="699"/>
                  </a:lnTo>
                  <a:lnTo>
                    <a:pt x="258" y="696"/>
                  </a:lnTo>
                  <a:lnTo>
                    <a:pt x="255" y="694"/>
                  </a:lnTo>
                  <a:lnTo>
                    <a:pt x="255" y="692"/>
                  </a:lnTo>
                  <a:lnTo>
                    <a:pt x="256" y="689"/>
                  </a:lnTo>
                  <a:lnTo>
                    <a:pt x="258" y="687"/>
                  </a:lnTo>
                  <a:lnTo>
                    <a:pt x="258" y="686"/>
                  </a:lnTo>
                  <a:lnTo>
                    <a:pt x="258" y="684"/>
                  </a:lnTo>
                  <a:lnTo>
                    <a:pt x="255" y="682"/>
                  </a:lnTo>
                  <a:lnTo>
                    <a:pt x="251" y="681"/>
                  </a:lnTo>
                  <a:lnTo>
                    <a:pt x="251" y="679"/>
                  </a:lnTo>
                  <a:lnTo>
                    <a:pt x="250" y="679"/>
                  </a:lnTo>
                  <a:lnTo>
                    <a:pt x="246" y="679"/>
                  </a:lnTo>
                  <a:lnTo>
                    <a:pt x="241" y="679"/>
                  </a:lnTo>
                  <a:lnTo>
                    <a:pt x="238" y="681"/>
                  </a:lnTo>
                  <a:lnTo>
                    <a:pt x="235" y="681"/>
                  </a:lnTo>
                  <a:lnTo>
                    <a:pt x="231" y="681"/>
                  </a:lnTo>
                  <a:lnTo>
                    <a:pt x="230" y="679"/>
                  </a:lnTo>
                  <a:lnTo>
                    <a:pt x="224" y="679"/>
                  </a:lnTo>
                  <a:lnTo>
                    <a:pt x="223" y="679"/>
                  </a:lnTo>
                  <a:lnTo>
                    <a:pt x="221" y="677"/>
                  </a:lnTo>
                  <a:lnTo>
                    <a:pt x="223" y="674"/>
                  </a:lnTo>
                  <a:lnTo>
                    <a:pt x="223" y="672"/>
                  </a:lnTo>
                  <a:lnTo>
                    <a:pt x="224" y="672"/>
                  </a:lnTo>
                  <a:lnTo>
                    <a:pt x="226" y="671"/>
                  </a:lnTo>
                  <a:lnTo>
                    <a:pt x="226" y="666"/>
                  </a:lnTo>
                  <a:lnTo>
                    <a:pt x="224" y="664"/>
                  </a:lnTo>
                  <a:lnTo>
                    <a:pt x="224" y="662"/>
                  </a:lnTo>
                  <a:lnTo>
                    <a:pt x="223" y="661"/>
                  </a:lnTo>
                  <a:lnTo>
                    <a:pt x="221" y="661"/>
                  </a:lnTo>
                  <a:lnTo>
                    <a:pt x="221" y="657"/>
                  </a:lnTo>
                  <a:lnTo>
                    <a:pt x="219" y="656"/>
                  </a:lnTo>
                  <a:lnTo>
                    <a:pt x="219" y="654"/>
                  </a:lnTo>
                  <a:lnTo>
                    <a:pt x="219" y="651"/>
                  </a:lnTo>
                  <a:lnTo>
                    <a:pt x="219" y="649"/>
                  </a:lnTo>
                  <a:lnTo>
                    <a:pt x="221" y="647"/>
                  </a:lnTo>
                  <a:lnTo>
                    <a:pt x="221" y="646"/>
                  </a:lnTo>
                  <a:lnTo>
                    <a:pt x="218" y="647"/>
                  </a:lnTo>
                  <a:lnTo>
                    <a:pt x="218" y="646"/>
                  </a:lnTo>
                  <a:lnTo>
                    <a:pt x="216" y="642"/>
                  </a:lnTo>
                  <a:lnTo>
                    <a:pt x="218" y="640"/>
                  </a:lnTo>
                  <a:lnTo>
                    <a:pt x="218" y="639"/>
                  </a:lnTo>
                  <a:lnTo>
                    <a:pt x="216" y="637"/>
                  </a:lnTo>
                  <a:lnTo>
                    <a:pt x="216" y="634"/>
                  </a:lnTo>
                  <a:lnTo>
                    <a:pt x="214" y="630"/>
                  </a:lnTo>
                  <a:lnTo>
                    <a:pt x="214" y="627"/>
                  </a:lnTo>
                  <a:lnTo>
                    <a:pt x="213" y="624"/>
                  </a:lnTo>
                  <a:lnTo>
                    <a:pt x="213" y="620"/>
                  </a:lnTo>
                  <a:lnTo>
                    <a:pt x="213" y="617"/>
                  </a:lnTo>
                  <a:lnTo>
                    <a:pt x="213" y="614"/>
                  </a:lnTo>
                  <a:lnTo>
                    <a:pt x="213" y="612"/>
                  </a:lnTo>
                  <a:lnTo>
                    <a:pt x="211" y="610"/>
                  </a:lnTo>
                  <a:lnTo>
                    <a:pt x="209" y="610"/>
                  </a:lnTo>
                  <a:lnTo>
                    <a:pt x="204" y="609"/>
                  </a:lnTo>
                  <a:lnTo>
                    <a:pt x="203" y="609"/>
                  </a:lnTo>
                  <a:lnTo>
                    <a:pt x="201" y="609"/>
                  </a:lnTo>
                  <a:lnTo>
                    <a:pt x="196" y="612"/>
                  </a:lnTo>
                  <a:lnTo>
                    <a:pt x="194" y="612"/>
                  </a:lnTo>
                  <a:lnTo>
                    <a:pt x="194" y="610"/>
                  </a:lnTo>
                  <a:lnTo>
                    <a:pt x="193" y="609"/>
                  </a:lnTo>
                  <a:lnTo>
                    <a:pt x="191" y="609"/>
                  </a:lnTo>
                  <a:lnTo>
                    <a:pt x="189" y="609"/>
                  </a:lnTo>
                  <a:lnTo>
                    <a:pt x="188" y="609"/>
                  </a:lnTo>
                  <a:lnTo>
                    <a:pt x="188" y="607"/>
                  </a:lnTo>
                  <a:lnTo>
                    <a:pt x="188" y="605"/>
                  </a:lnTo>
                  <a:lnTo>
                    <a:pt x="188" y="604"/>
                  </a:lnTo>
                  <a:lnTo>
                    <a:pt x="184" y="604"/>
                  </a:lnTo>
                  <a:lnTo>
                    <a:pt x="186" y="602"/>
                  </a:lnTo>
                  <a:lnTo>
                    <a:pt x="186" y="600"/>
                  </a:lnTo>
                  <a:lnTo>
                    <a:pt x="181" y="599"/>
                  </a:lnTo>
                  <a:lnTo>
                    <a:pt x="178" y="600"/>
                  </a:lnTo>
                  <a:lnTo>
                    <a:pt x="176" y="599"/>
                  </a:lnTo>
                  <a:lnTo>
                    <a:pt x="174" y="600"/>
                  </a:lnTo>
                  <a:lnTo>
                    <a:pt x="174" y="597"/>
                  </a:lnTo>
                  <a:lnTo>
                    <a:pt x="173" y="597"/>
                  </a:lnTo>
                  <a:lnTo>
                    <a:pt x="171" y="597"/>
                  </a:lnTo>
                  <a:lnTo>
                    <a:pt x="168" y="597"/>
                  </a:lnTo>
                  <a:lnTo>
                    <a:pt x="164" y="594"/>
                  </a:lnTo>
                  <a:lnTo>
                    <a:pt x="164" y="592"/>
                  </a:lnTo>
                  <a:lnTo>
                    <a:pt x="163" y="592"/>
                  </a:lnTo>
                  <a:lnTo>
                    <a:pt x="164" y="592"/>
                  </a:lnTo>
                  <a:lnTo>
                    <a:pt x="163" y="589"/>
                  </a:lnTo>
                  <a:lnTo>
                    <a:pt x="164" y="582"/>
                  </a:lnTo>
                  <a:lnTo>
                    <a:pt x="163" y="580"/>
                  </a:lnTo>
                  <a:lnTo>
                    <a:pt x="159" y="579"/>
                  </a:lnTo>
                  <a:lnTo>
                    <a:pt x="159" y="577"/>
                  </a:lnTo>
                  <a:lnTo>
                    <a:pt x="159" y="572"/>
                  </a:lnTo>
                  <a:lnTo>
                    <a:pt x="158" y="570"/>
                  </a:lnTo>
                  <a:lnTo>
                    <a:pt x="156" y="567"/>
                  </a:lnTo>
                  <a:lnTo>
                    <a:pt x="156" y="564"/>
                  </a:lnTo>
                  <a:lnTo>
                    <a:pt x="154" y="562"/>
                  </a:lnTo>
                  <a:lnTo>
                    <a:pt x="154" y="560"/>
                  </a:lnTo>
                  <a:lnTo>
                    <a:pt x="154" y="559"/>
                  </a:lnTo>
                  <a:lnTo>
                    <a:pt x="151" y="557"/>
                  </a:lnTo>
                  <a:lnTo>
                    <a:pt x="151" y="554"/>
                  </a:lnTo>
                  <a:lnTo>
                    <a:pt x="151" y="552"/>
                  </a:lnTo>
                  <a:lnTo>
                    <a:pt x="149" y="550"/>
                  </a:lnTo>
                  <a:lnTo>
                    <a:pt x="149" y="549"/>
                  </a:lnTo>
                  <a:lnTo>
                    <a:pt x="148" y="549"/>
                  </a:lnTo>
                  <a:lnTo>
                    <a:pt x="148" y="547"/>
                  </a:lnTo>
                  <a:lnTo>
                    <a:pt x="148" y="545"/>
                  </a:lnTo>
                  <a:lnTo>
                    <a:pt x="151" y="542"/>
                  </a:lnTo>
                  <a:lnTo>
                    <a:pt x="153" y="540"/>
                  </a:lnTo>
                  <a:lnTo>
                    <a:pt x="153" y="538"/>
                  </a:lnTo>
                  <a:lnTo>
                    <a:pt x="151" y="537"/>
                  </a:lnTo>
                  <a:lnTo>
                    <a:pt x="153" y="537"/>
                  </a:lnTo>
                  <a:lnTo>
                    <a:pt x="154" y="535"/>
                  </a:lnTo>
                  <a:lnTo>
                    <a:pt x="158" y="535"/>
                  </a:lnTo>
                  <a:lnTo>
                    <a:pt x="158" y="533"/>
                  </a:lnTo>
                  <a:lnTo>
                    <a:pt x="156" y="532"/>
                  </a:lnTo>
                  <a:lnTo>
                    <a:pt x="154" y="532"/>
                  </a:lnTo>
                  <a:lnTo>
                    <a:pt x="153" y="530"/>
                  </a:lnTo>
                  <a:lnTo>
                    <a:pt x="151" y="532"/>
                  </a:lnTo>
                  <a:lnTo>
                    <a:pt x="151" y="530"/>
                  </a:lnTo>
                  <a:lnTo>
                    <a:pt x="149" y="530"/>
                  </a:lnTo>
                  <a:lnTo>
                    <a:pt x="149" y="528"/>
                  </a:lnTo>
                  <a:lnTo>
                    <a:pt x="148" y="528"/>
                  </a:lnTo>
                  <a:lnTo>
                    <a:pt x="148" y="527"/>
                  </a:lnTo>
                  <a:lnTo>
                    <a:pt x="146" y="525"/>
                  </a:lnTo>
                  <a:lnTo>
                    <a:pt x="148" y="523"/>
                  </a:lnTo>
                  <a:lnTo>
                    <a:pt x="148" y="522"/>
                  </a:lnTo>
                  <a:lnTo>
                    <a:pt x="148" y="520"/>
                  </a:lnTo>
                  <a:lnTo>
                    <a:pt x="149" y="517"/>
                  </a:lnTo>
                  <a:lnTo>
                    <a:pt x="151" y="515"/>
                  </a:lnTo>
                  <a:lnTo>
                    <a:pt x="149" y="513"/>
                  </a:lnTo>
                  <a:lnTo>
                    <a:pt x="149" y="512"/>
                  </a:lnTo>
                  <a:lnTo>
                    <a:pt x="149" y="510"/>
                  </a:lnTo>
                  <a:lnTo>
                    <a:pt x="149" y="508"/>
                  </a:lnTo>
                  <a:lnTo>
                    <a:pt x="148" y="508"/>
                  </a:lnTo>
                  <a:lnTo>
                    <a:pt x="144" y="508"/>
                  </a:lnTo>
                  <a:lnTo>
                    <a:pt x="141" y="505"/>
                  </a:lnTo>
                  <a:lnTo>
                    <a:pt x="139" y="507"/>
                  </a:lnTo>
                  <a:lnTo>
                    <a:pt x="139" y="510"/>
                  </a:lnTo>
                  <a:lnTo>
                    <a:pt x="139" y="512"/>
                  </a:lnTo>
                  <a:lnTo>
                    <a:pt x="141" y="513"/>
                  </a:lnTo>
                  <a:lnTo>
                    <a:pt x="139" y="515"/>
                  </a:lnTo>
                  <a:lnTo>
                    <a:pt x="136" y="517"/>
                  </a:lnTo>
                  <a:lnTo>
                    <a:pt x="133" y="517"/>
                  </a:lnTo>
                  <a:lnTo>
                    <a:pt x="127" y="515"/>
                  </a:lnTo>
                  <a:lnTo>
                    <a:pt x="126" y="515"/>
                  </a:lnTo>
                  <a:lnTo>
                    <a:pt x="124" y="515"/>
                  </a:lnTo>
                  <a:lnTo>
                    <a:pt x="124" y="512"/>
                  </a:lnTo>
                  <a:lnTo>
                    <a:pt x="122" y="512"/>
                  </a:lnTo>
                  <a:lnTo>
                    <a:pt x="119" y="510"/>
                  </a:lnTo>
                  <a:lnTo>
                    <a:pt x="117" y="507"/>
                  </a:lnTo>
                  <a:lnTo>
                    <a:pt x="114" y="507"/>
                  </a:lnTo>
                  <a:lnTo>
                    <a:pt x="111" y="505"/>
                  </a:lnTo>
                  <a:lnTo>
                    <a:pt x="109" y="505"/>
                  </a:lnTo>
                  <a:lnTo>
                    <a:pt x="109" y="502"/>
                  </a:lnTo>
                  <a:lnTo>
                    <a:pt x="106" y="502"/>
                  </a:lnTo>
                  <a:lnTo>
                    <a:pt x="101" y="502"/>
                  </a:lnTo>
                  <a:lnTo>
                    <a:pt x="97" y="502"/>
                  </a:lnTo>
                  <a:lnTo>
                    <a:pt x="96" y="502"/>
                  </a:lnTo>
                  <a:lnTo>
                    <a:pt x="94" y="502"/>
                  </a:lnTo>
                  <a:lnTo>
                    <a:pt x="92" y="502"/>
                  </a:lnTo>
                  <a:lnTo>
                    <a:pt x="91" y="500"/>
                  </a:lnTo>
                  <a:lnTo>
                    <a:pt x="82" y="497"/>
                  </a:lnTo>
                  <a:lnTo>
                    <a:pt x="82" y="500"/>
                  </a:lnTo>
                  <a:lnTo>
                    <a:pt x="84" y="500"/>
                  </a:lnTo>
                  <a:lnTo>
                    <a:pt x="86" y="500"/>
                  </a:lnTo>
                  <a:lnTo>
                    <a:pt x="87" y="502"/>
                  </a:lnTo>
                  <a:lnTo>
                    <a:pt x="86" y="502"/>
                  </a:lnTo>
                  <a:lnTo>
                    <a:pt x="84" y="502"/>
                  </a:lnTo>
                  <a:lnTo>
                    <a:pt x="86" y="505"/>
                  </a:lnTo>
                  <a:lnTo>
                    <a:pt x="84" y="507"/>
                  </a:lnTo>
                  <a:lnTo>
                    <a:pt x="82" y="505"/>
                  </a:lnTo>
                  <a:lnTo>
                    <a:pt x="82" y="503"/>
                  </a:lnTo>
                  <a:lnTo>
                    <a:pt x="81" y="503"/>
                  </a:lnTo>
                  <a:lnTo>
                    <a:pt x="81" y="505"/>
                  </a:lnTo>
                  <a:lnTo>
                    <a:pt x="81" y="507"/>
                  </a:lnTo>
                  <a:lnTo>
                    <a:pt x="79" y="510"/>
                  </a:lnTo>
                  <a:lnTo>
                    <a:pt x="77" y="510"/>
                  </a:lnTo>
                  <a:lnTo>
                    <a:pt x="77" y="508"/>
                  </a:lnTo>
                  <a:lnTo>
                    <a:pt x="74" y="507"/>
                  </a:lnTo>
                  <a:lnTo>
                    <a:pt x="72" y="505"/>
                  </a:lnTo>
                  <a:lnTo>
                    <a:pt x="71" y="505"/>
                  </a:lnTo>
                  <a:lnTo>
                    <a:pt x="69" y="500"/>
                  </a:lnTo>
                  <a:lnTo>
                    <a:pt x="67" y="500"/>
                  </a:lnTo>
                  <a:lnTo>
                    <a:pt x="67" y="495"/>
                  </a:lnTo>
                  <a:lnTo>
                    <a:pt x="67" y="490"/>
                  </a:lnTo>
                  <a:lnTo>
                    <a:pt x="66" y="490"/>
                  </a:lnTo>
                  <a:lnTo>
                    <a:pt x="64" y="488"/>
                  </a:lnTo>
                  <a:lnTo>
                    <a:pt x="62" y="488"/>
                  </a:lnTo>
                  <a:lnTo>
                    <a:pt x="61" y="488"/>
                  </a:lnTo>
                  <a:lnTo>
                    <a:pt x="57" y="488"/>
                  </a:lnTo>
                  <a:lnTo>
                    <a:pt x="56" y="487"/>
                  </a:lnTo>
                  <a:lnTo>
                    <a:pt x="52" y="488"/>
                  </a:lnTo>
                  <a:lnTo>
                    <a:pt x="49" y="487"/>
                  </a:lnTo>
                  <a:lnTo>
                    <a:pt x="51" y="485"/>
                  </a:lnTo>
                  <a:lnTo>
                    <a:pt x="49" y="482"/>
                  </a:lnTo>
                  <a:lnTo>
                    <a:pt x="49" y="478"/>
                  </a:lnTo>
                  <a:lnTo>
                    <a:pt x="47" y="475"/>
                  </a:lnTo>
                  <a:lnTo>
                    <a:pt x="44" y="477"/>
                  </a:lnTo>
                  <a:lnTo>
                    <a:pt x="42" y="475"/>
                  </a:lnTo>
                  <a:lnTo>
                    <a:pt x="41" y="475"/>
                  </a:lnTo>
                  <a:lnTo>
                    <a:pt x="37" y="475"/>
                  </a:lnTo>
                  <a:lnTo>
                    <a:pt x="37" y="477"/>
                  </a:lnTo>
                  <a:lnTo>
                    <a:pt x="37" y="478"/>
                  </a:lnTo>
                  <a:lnTo>
                    <a:pt x="37" y="480"/>
                  </a:lnTo>
                  <a:lnTo>
                    <a:pt x="34" y="482"/>
                  </a:lnTo>
                  <a:lnTo>
                    <a:pt x="32" y="482"/>
                  </a:lnTo>
                  <a:lnTo>
                    <a:pt x="30" y="478"/>
                  </a:lnTo>
                  <a:lnTo>
                    <a:pt x="29" y="477"/>
                  </a:lnTo>
                  <a:lnTo>
                    <a:pt x="27" y="475"/>
                  </a:lnTo>
                  <a:lnTo>
                    <a:pt x="24" y="477"/>
                  </a:lnTo>
                  <a:lnTo>
                    <a:pt x="20" y="475"/>
                  </a:lnTo>
                  <a:lnTo>
                    <a:pt x="17" y="472"/>
                  </a:lnTo>
                  <a:lnTo>
                    <a:pt x="17" y="468"/>
                  </a:lnTo>
                  <a:lnTo>
                    <a:pt x="19" y="465"/>
                  </a:lnTo>
                  <a:lnTo>
                    <a:pt x="17" y="463"/>
                  </a:lnTo>
                  <a:lnTo>
                    <a:pt x="15" y="462"/>
                  </a:lnTo>
                  <a:lnTo>
                    <a:pt x="14" y="462"/>
                  </a:lnTo>
                  <a:lnTo>
                    <a:pt x="15" y="458"/>
                  </a:lnTo>
                  <a:lnTo>
                    <a:pt x="15" y="457"/>
                  </a:lnTo>
                  <a:lnTo>
                    <a:pt x="14" y="455"/>
                  </a:lnTo>
                  <a:lnTo>
                    <a:pt x="12" y="455"/>
                  </a:lnTo>
                  <a:lnTo>
                    <a:pt x="9" y="455"/>
                  </a:lnTo>
                  <a:lnTo>
                    <a:pt x="9" y="452"/>
                  </a:lnTo>
                  <a:lnTo>
                    <a:pt x="7" y="450"/>
                  </a:lnTo>
                  <a:lnTo>
                    <a:pt x="4" y="450"/>
                  </a:lnTo>
                  <a:lnTo>
                    <a:pt x="4" y="448"/>
                  </a:lnTo>
                  <a:lnTo>
                    <a:pt x="2" y="448"/>
                  </a:lnTo>
                  <a:lnTo>
                    <a:pt x="0" y="447"/>
                  </a:lnTo>
                  <a:lnTo>
                    <a:pt x="2" y="445"/>
                  </a:lnTo>
                  <a:lnTo>
                    <a:pt x="2" y="443"/>
                  </a:lnTo>
                  <a:lnTo>
                    <a:pt x="7" y="436"/>
                  </a:lnTo>
                  <a:lnTo>
                    <a:pt x="7" y="431"/>
                  </a:lnTo>
                  <a:lnTo>
                    <a:pt x="9" y="428"/>
                  </a:lnTo>
                  <a:lnTo>
                    <a:pt x="10" y="428"/>
                  </a:lnTo>
                  <a:lnTo>
                    <a:pt x="9" y="426"/>
                  </a:lnTo>
                  <a:lnTo>
                    <a:pt x="7" y="425"/>
                  </a:lnTo>
                  <a:lnTo>
                    <a:pt x="7" y="423"/>
                  </a:lnTo>
                  <a:lnTo>
                    <a:pt x="9" y="421"/>
                  </a:lnTo>
                  <a:lnTo>
                    <a:pt x="9" y="420"/>
                  </a:lnTo>
                  <a:lnTo>
                    <a:pt x="5" y="418"/>
                  </a:lnTo>
                  <a:lnTo>
                    <a:pt x="4" y="415"/>
                  </a:lnTo>
                  <a:lnTo>
                    <a:pt x="5" y="411"/>
                  </a:lnTo>
                  <a:lnTo>
                    <a:pt x="5" y="413"/>
                  </a:lnTo>
                  <a:lnTo>
                    <a:pt x="9" y="408"/>
                  </a:lnTo>
                  <a:lnTo>
                    <a:pt x="5" y="406"/>
                  </a:lnTo>
                  <a:lnTo>
                    <a:pt x="5" y="405"/>
                  </a:lnTo>
                  <a:lnTo>
                    <a:pt x="7" y="403"/>
                  </a:lnTo>
                  <a:lnTo>
                    <a:pt x="7" y="405"/>
                  </a:lnTo>
                  <a:lnTo>
                    <a:pt x="9" y="403"/>
                  </a:lnTo>
                  <a:lnTo>
                    <a:pt x="7" y="403"/>
                  </a:lnTo>
                  <a:lnTo>
                    <a:pt x="7" y="401"/>
                  </a:lnTo>
                  <a:lnTo>
                    <a:pt x="7" y="400"/>
                  </a:lnTo>
                  <a:lnTo>
                    <a:pt x="10" y="401"/>
                  </a:lnTo>
                  <a:lnTo>
                    <a:pt x="14" y="400"/>
                  </a:lnTo>
                  <a:lnTo>
                    <a:pt x="17" y="398"/>
                  </a:lnTo>
                  <a:lnTo>
                    <a:pt x="19" y="403"/>
                  </a:lnTo>
                  <a:lnTo>
                    <a:pt x="20" y="403"/>
                  </a:lnTo>
                  <a:lnTo>
                    <a:pt x="24" y="400"/>
                  </a:lnTo>
                  <a:lnTo>
                    <a:pt x="24" y="398"/>
                  </a:lnTo>
                  <a:lnTo>
                    <a:pt x="27" y="396"/>
                  </a:lnTo>
                  <a:lnTo>
                    <a:pt x="30" y="396"/>
                  </a:lnTo>
                  <a:lnTo>
                    <a:pt x="30" y="398"/>
                  </a:lnTo>
                  <a:lnTo>
                    <a:pt x="35" y="395"/>
                  </a:lnTo>
                  <a:lnTo>
                    <a:pt x="37" y="395"/>
                  </a:lnTo>
                  <a:lnTo>
                    <a:pt x="41" y="396"/>
                  </a:lnTo>
                  <a:lnTo>
                    <a:pt x="42" y="396"/>
                  </a:lnTo>
                  <a:lnTo>
                    <a:pt x="42" y="395"/>
                  </a:lnTo>
                  <a:lnTo>
                    <a:pt x="47" y="393"/>
                  </a:lnTo>
                  <a:lnTo>
                    <a:pt x="59" y="393"/>
                  </a:lnTo>
                  <a:lnTo>
                    <a:pt x="59" y="391"/>
                  </a:lnTo>
                  <a:lnTo>
                    <a:pt x="59" y="390"/>
                  </a:lnTo>
                  <a:lnTo>
                    <a:pt x="57" y="390"/>
                  </a:lnTo>
                  <a:lnTo>
                    <a:pt x="56" y="388"/>
                  </a:lnTo>
                  <a:lnTo>
                    <a:pt x="56" y="386"/>
                  </a:lnTo>
                  <a:lnTo>
                    <a:pt x="56" y="383"/>
                  </a:lnTo>
                  <a:lnTo>
                    <a:pt x="59" y="381"/>
                  </a:lnTo>
                  <a:lnTo>
                    <a:pt x="61" y="380"/>
                  </a:lnTo>
                  <a:lnTo>
                    <a:pt x="64" y="380"/>
                  </a:lnTo>
                  <a:lnTo>
                    <a:pt x="66" y="380"/>
                  </a:lnTo>
                  <a:lnTo>
                    <a:pt x="66" y="378"/>
                  </a:lnTo>
                  <a:lnTo>
                    <a:pt x="72" y="376"/>
                  </a:lnTo>
                  <a:lnTo>
                    <a:pt x="74" y="375"/>
                  </a:lnTo>
                  <a:lnTo>
                    <a:pt x="76" y="376"/>
                  </a:lnTo>
                  <a:lnTo>
                    <a:pt x="77" y="373"/>
                  </a:lnTo>
                  <a:lnTo>
                    <a:pt x="77" y="371"/>
                  </a:lnTo>
                  <a:lnTo>
                    <a:pt x="79" y="371"/>
                  </a:lnTo>
                  <a:lnTo>
                    <a:pt x="82" y="370"/>
                  </a:lnTo>
                  <a:lnTo>
                    <a:pt x="86" y="370"/>
                  </a:lnTo>
                  <a:lnTo>
                    <a:pt x="91" y="370"/>
                  </a:lnTo>
                  <a:lnTo>
                    <a:pt x="87" y="365"/>
                  </a:lnTo>
                  <a:lnTo>
                    <a:pt x="92" y="366"/>
                  </a:lnTo>
                  <a:lnTo>
                    <a:pt x="94" y="366"/>
                  </a:lnTo>
                  <a:lnTo>
                    <a:pt x="96" y="365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6" y="368"/>
                  </a:lnTo>
                  <a:lnTo>
                    <a:pt x="107" y="368"/>
                  </a:lnTo>
                  <a:lnTo>
                    <a:pt x="106" y="363"/>
                  </a:lnTo>
                  <a:lnTo>
                    <a:pt x="107" y="363"/>
                  </a:lnTo>
                  <a:lnTo>
                    <a:pt x="107" y="361"/>
                  </a:lnTo>
                  <a:lnTo>
                    <a:pt x="107" y="360"/>
                  </a:lnTo>
                  <a:lnTo>
                    <a:pt x="106" y="358"/>
                  </a:lnTo>
                  <a:lnTo>
                    <a:pt x="102" y="356"/>
                  </a:lnTo>
                  <a:lnTo>
                    <a:pt x="101" y="356"/>
                  </a:lnTo>
                  <a:lnTo>
                    <a:pt x="99" y="356"/>
                  </a:lnTo>
                  <a:lnTo>
                    <a:pt x="101" y="353"/>
                  </a:lnTo>
                  <a:lnTo>
                    <a:pt x="102" y="351"/>
                  </a:lnTo>
                  <a:lnTo>
                    <a:pt x="102" y="348"/>
                  </a:lnTo>
                  <a:lnTo>
                    <a:pt x="101" y="346"/>
                  </a:lnTo>
                  <a:lnTo>
                    <a:pt x="99" y="345"/>
                  </a:lnTo>
                  <a:lnTo>
                    <a:pt x="99" y="343"/>
                  </a:lnTo>
                  <a:lnTo>
                    <a:pt x="99" y="340"/>
                  </a:lnTo>
                  <a:lnTo>
                    <a:pt x="102" y="338"/>
                  </a:lnTo>
                  <a:lnTo>
                    <a:pt x="102" y="336"/>
                  </a:lnTo>
                  <a:lnTo>
                    <a:pt x="101" y="336"/>
                  </a:lnTo>
                  <a:lnTo>
                    <a:pt x="101" y="334"/>
                  </a:lnTo>
                  <a:lnTo>
                    <a:pt x="101" y="333"/>
                  </a:lnTo>
                  <a:lnTo>
                    <a:pt x="99" y="329"/>
                  </a:lnTo>
                  <a:lnTo>
                    <a:pt x="97" y="329"/>
                  </a:lnTo>
                  <a:lnTo>
                    <a:pt x="96" y="326"/>
                  </a:lnTo>
                  <a:lnTo>
                    <a:pt x="92" y="326"/>
                  </a:lnTo>
                  <a:lnTo>
                    <a:pt x="89" y="321"/>
                  </a:lnTo>
                  <a:lnTo>
                    <a:pt x="91" y="321"/>
                  </a:lnTo>
                  <a:lnTo>
                    <a:pt x="92" y="319"/>
                  </a:lnTo>
                  <a:lnTo>
                    <a:pt x="92" y="316"/>
                  </a:lnTo>
                  <a:lnTo>
                    <a:pt x="97" y="316"/>
                  </a:lnTo>
                  <a:lnTo>
                    <a:pt x="97" y="314"/>
                  </a:lnTo>
                  <a:lnTo>
                    <a:pt x="94" y="313"/>
                  </a:lnTo>
                  <a:lnTo>
                    <a:pt x="94" y="311"/>
                  </a:lnTo>
                  <a:lnTo>
                    <a:pt x="96" y="311"/>
                  </a:lnTo>
                  <a:lnTo>
                    <a:pt x="96" y="309"/>
                  </a:lnTo>
                  <a:lnTo>
                    <a:pt x="97" y="309"/>
                  </a:lnTo>
                  <a:lnTo>
                    <a:pt x="99" y="308"/>
                  </a:lnTo>
                  <a:lnTo>
                    <a:pt x="96" y="303"/>
                  </a:lnTo>
                  <a:lnTo>
                    <a:pt x="97" y="303"/>
                  </a:lnTo>
                  <a:lnTo>
                    <a:pt x="96" y="301"/>
                  </a:lnTo>
                  <a:lnTo>
                    <a:pt x="96" y="298"/>
                  </a:lnTo>
                  <a:lnTo>
                    <a:pt x="94" y="298"/>
                  </a:lnTo>
                  <a:lnTo>
                    <a:pt x="92" y="296"/>
                  </a:lnTo>
                  <a:lnTo>
                    <a:pt x="91" y="294"/>
                  </a:lnTo>
                  <a:lnTo>
                    <a:pt x="91" y="293"/>
                  </a:lnTo>
                  <a:lnTo>
                    <a:pt x="91" y="291"/>
                  </a:lnTo>
                  <a:lnTo>
                    <a:pt x="94" y="293"/>
                  </a:lnTo>
                  <a:lnTo>
                    <a:pt x="97" y="289"/>
                  </a:lnTo>
                  <a:lnTo>
                    <a:pt x="97" y="286"/>
                  </a:lnTo>
                  <a:lnTo>
                    <a:pt x="97" y="284"/>
                  </a:lnTo>
                  <a:lnTo>
                    <a:pt x="96" y="283"/>
                  </a:lnTo>
                  <a:lnTo>
                    <a:pt x="96" y="281"/>
                  </a:lnTo>
                  <a:lnTo>
                    <a:pt x="97" y="281"/>
                  </a:lnTo>
                  <a:lnTo>
                    <a:pt x="96" y="279"/>
                  </a:lnTo>
                  <a:lnTo>
                    <a:pt x="97" y="278"/>
                  </a:lnTo>
                  <a:lnTo>
                    <a:pt x="96" y="278"/>
                  </a:lnTo>
                  <a:lnTo>
                    <a:pt x="96" y="273"/>
                  </a:lnTo>
                  <a:lnTo>
                    <a:pt x="94" y="268"/>
                  </a:lnTo>
                  <a:lnTo>
                    <a:pt x="96" y="268"/>
                  </a:lnTo>
                  <a:lnTo>
                    <a:pt x="102" y="271"/>
                  </a:lnTo>
                  <a:lnTo>
                    <a:pt x="104" y="271"/>
                  </a:lnTo>
                  <a:lnTo>
                    <a:pt x="109" y="269"/>
                  </a:lnTo>
                  <a:lnTo>
                    <a:pt x="111" y="269"/>
                  </a:lnTo>
                  <a:lnTo>
                    <a:pt x="116" y="269"/>
                  </a:lnTo>
                  <a:lnTo>
                    <a:pt x="114" y="271"/>
                  </a:lnTo>
                  <a:lnTo>
                    <a:pt x="116" y="273"/>
                  </a:lnTo>
                  <a:lnTo>
                    <a:pt x="114" y="276"/>
                  </a:lnTo>
                  <a:lnTo>
                    <a:pt x="119" y="276"/>
                  </a:lnTo>
                  <a:lnTo>
                    <a:pt x="122" y="278"/>
                  </a:lnTo>
                  <a:lnTo>
                    <a:pt x="124" y="274"/>
                  </a:lnTo>
                  <a:lnTo>
                    <a:pt x="124" y="273"/>
                  </a:lnTo>
                  <a:lnTo>
                    <a:pt x="121" y="271"/>
                  </a:lnTo>
                  <a:lnTo>
                    <a:pt x="121" y="269"/>
                  </a:lnTo>
                  <a:lnTo>
                    <a:pt x="119" y="269"/>
                  </a:lnTo>
                  <a:lnTo>
                    <a:pt x="119" y="266"/>
                  </a:lnTo>
                  <a:lnTo>
                    <a:pt x="119" y="264"/>
                  </a:lnTo>
                  <a:lnTo>
                    <a:pt x="119" y="261"/>
                  </a:lnTo>
                  <a:lnTo>
                    <a:pt x="114" y="261"/>
                  </a:lnTo>
                  <a:lnTo>
                    <a:pt x="112" y="256"/>
                  </a:lnTo>
                  <a:lnTo>
                    <a:pt x="112" y="254"/>
                  </a:lnTo>
                  <a:lnTo>
                    <a:pt x="111" y="249"/>
                  </a:lnTo>
                  <a:lnTo>
                    <a:pt x="109" y="246"/>
                  </a:lnTo>
                  <a:lnTo>
                    <a:pt x="109" y="244"/>
                  </a:lnTo>
                  <a:lnTo>
                    <a:pt x="111" y="243"/>
                  </a:lnTo>
                  <a:lnTo>
                    <a:pt x="111" y="241"/>
                  </a:lnTo>
                  <a:lnTo>
                    <a:pt x="112" y="239"/>
                  </a:lnTo>
                  <a:lnTo>
                    <a:pt x="114" y="239"/>
                  </a:lnTo>
                  <a:lnTo>
                    <a:pt x="117" y="239"/>
                  </a:lnTo>
                  <a:lnTo>
                    <a:pt x="119" y="238"/>
                  </a:lnTo>
                  <a:lnTo>
                    <a:pt x="122" y="238"/>
                  </a:lnTo>
                  <a:lnTo>
                    <a:pt x="129" y="239"/>
                  </a:lnTo>
                  <a:lnTo>
                    <a:pt x="138" y="243"/>
                  </a:lnTo>
                  <a:lnTo>
                    <a:pt x="144" y="243"/>
                  </a:lnTo>
                  <a:lnTo>
                    <a:pt x="148" y="241"/>
                  </a:lnTo>
                  <a:lnTo>
                    <a:pt x="148" y="239"/>
                  </a:lnTo>
                  <a:lnTo>
                    <a:pt x="149" y="241"/>
                  </a:lnTo>
                  <a:lnTo>
                    <a:pt x="151" y="239"/>
                  </a:lnTo>
                  <a:lnTo>
                    <a:pt x="153" y="239"/>
                  </a:lnTo>
                  <a:lnTo>
                    <a:pt x="154" y="238"/>
                  </a:lnTo>
                  <a:lnTo>
                    <a:pt x="156" y="239"/>
                  </a:lnTo>
                  <a:lnTo>
                    <a:pt x="158" y="239"/>
                  </a:lnTo>
                  <a:lnTo>
                    <a:pt x="158" y="238"/>
                  </a:lnTo>
                  <a:lnTo>
                    <a:pt x="159" y="231"/>
                  </a:lnTo>
                  <a:lnTo>
                    <a:pt x="156" y="231"/>
                  </a:lnTo>
                  <a:lnTo>
                    <a:pt x="154" y="231"/>
                  </a:lnTo>
                  <a:lnTo>
                    <a:pt x="156" y="227"/>
                  </a:lnTo>
                  <a:lnTo>
                    <a:pt x="154" y="229"/>
                  </a:lnTo>
                  <a:lnTo>
                    <a:pt x="153" y="227"/>
                  </a:lnTo>
                  <a:lnTo>
                    <a:pt x="156" y="216"/>
                  </a:lnTo>
                  <a:lnTo>
                    <a:pt x="153" y="214"/>
                  </a:lnTo>
                  <a:lnTo>
                    <a:pt x="153" y="211"/>
                  </a:lnTo>
                  <a:lnTo>
                    <a:pt x="133" y="206"/>
                  </a:lnTo>
                  <a:lnTo>
                    <a:pt x="131" y="204"/>
                  </a:lnTo>
                  <a:lnTo>
                    <a:pt x="131" y="201"/>
                  </a:lnTo>
                  <a:lnTo>
                    <a:pt x="133" y="199"/>
                  </a:lnTo>
                  <a:lnTo>
                    <a:pt x="133" y="197"/>
                  </a:lnTo>
                  <a:lnTo>
                    <a:pt x="131" y="196"/>
                  </a:lnTo>
                  <a:lnTo>
                    <a:pt x="131" y="192"/>
                  </a:lnTo>
                  <a:lnTo>
                    <a:pt x="134" y="192"/>
                  </a:lnTo>
                  <a:lnTo>
                    <a:pt x="134" y="191"/>
                  </a:lnTo>
                  <a:lnTo>
                    <a:pt x="126" y="189"/>
                  </a:lnTo>
                  <a:lnTo>
                    <a:pt x="127" y="186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9" y="184"/>
                  </a:lnTo>
                  <a:lnTo>
                    <a:pt x="127" y="184"/>
                  </a:lnTo>
                  <a:lnTo>
                    <a:pt x="127" y="182"/>
                  </a:lnTo>
                  <a:lnTo>
                    <a:pt x="126" y="184"/>
                  </a:lnTo>
                  <a:lnTo>
                    <a:pt x="126" y="182"/>
                  </a:lnTo>
                  <a:lnTo>
                    <a:pt x="124" y="182"/>
                  </a:lnTo>
                  <a:lnTo>
                    <a:pt x="124" y="181"/>
                  </a:lnTo>
                  <a:lnTo>
                    <a:pt x="124" y="179"/>
                  </a:lnTo>
                  <a:lnTo>
                    <a:pt x="126" y="179"/>
                  </a:lnTo>
                  <a:lnTo>
                    <a:pt x="126" y="177"/>
                  </a:lnTo>
                  <a:lnTo>
                    <a:pt x="127" y="179"/>
                  </a:lnTo>
                  <a:lnTo>
                    <a:pt x="129" y="177"/>
                  </a:lnTo>
                  <a:lnTo>
                    <a:pt x="126" y="176"/>
                  </a:lnTo>
                  <a:lnTo>
                    <a:pt x="126" y="172"/>
                  </a:lnTo>
                  <a:lnTo>
                    <a:pt x="124" y="172"/>
                  </a:lnTo>
                  <a:lnTo>
                    <a:pt x="122" y="172"/>
                  </a:lnTo>
                  <a:lnTo>
                    <a:pt x="122" y="171"/>
                  </a:lnTo>
                  <a:lnTo>
                    <a:pt x="124" y="171"/>
                  </a:lnTo>
                  <a:lnTo>
                    <a:pt x="127" y="169"/>
                  </a:lnTo>
                  <a:lnTo>
                    <a:pt x="129" y="167"/>
                  </a:lnTo>
                  <a:lnTo>
                    <a:pt x="129" y="166"/>
                  </a:lnTo>
                  <a:lnTo>
                    <a:pt x="131" y="162"/>
                  </a:lnTo>
                  <a:lnTo>
                    <a:pt x="136" y="162"/>
                  </a:lnTo>
                  <a:lnTo>
                    <a:pt x="141" y="161"/>
                  </a:lnTo>
                  <a:lnTo>
                    <a:pt x="141" y="156"/>
                  </a:lnTo>
                  <a:lnTo>
                    <a:pt x="143" y="152"/>
                  </a:lnTo>
                  <a:lnTo>
                    <a:pt x="143" y="151"/>
                  </a:lnTo>
                  <a:lnTo>
                    <a:pt x="143" y="152"/>
                  </a:lnTo>
                  <a:lnTo>
                    <a:pt x="148" y="154"/>
                  </a:lnTo>
                  <a:lnTo>
                    <a:pt x="151" y="151"/>
                  </a:lnTo>
                  <a:lnTo>
                    <a:pt x="149" y="151"/>
                  </a:lnTo>
                  <a:lnTo>
                    <a:pt x="148" y="149"/>
                  </a:lnTo>
                  <a:lnTo>
                    <a:pt x="144" y="149"/>
                  </a:lnTo>
                  <a:lnTo>
                    <a:pt x="143" y="147"/>
                  </a:lnTo>
                  <a:lnTo>
                    <a:pt x="138" y="142"/>
                  </a:lnTo>
                  <a:lnTo>
                    <a:pt x="139" y="142"/>
                  </a:lnTo>
                  <a:lnTo>
                    <a:pt x="138" y="139"/>
                  </a:lnTo>
                  <a:lnTo>
                    <a:pt x="134" y="141"/>
                  </a:lnTo>
                  <a:lnTo>
                    <a:pt x="136" y="139"/>
                  </a:lnTo>
                  <a:lnTo>
                    <a:pt x="134" y="135"/>
                  </a:lnTo>
                  <a:lnTo>
                    <a:pt x="133" y="135"/>
                  </a:lnTo>
                  <a:lnTo>
                    <a:pt x="133" y="134"/>
                  </a:lnTo>
                  <a:lnTo>
                    <a:pt x="134" y="134"/>
                  </a:lnTo>
                  <a:lnTo>
                    <a:pt x="134" y="132"/>
                  </a:lnTo>
                  <a:lnTo>
                    <a:pt x="131" y="130"/>
                  </a:lnTo>
                  <a:lnTo>
                    <a:pt x="129" y="132"/>
                  </a:lnTo>
                  <a:lnTo>
                    <a:pt x="129" y="130"/>
                  </a:lnTo>
                  <a:lnTo>
                    <a:pt x="133" y="129"/>
                  </a:lnTo>
                  <a:lnTo>
                    <a:pt x="134" y="129"/>
                  </a:lnTo>
                  <a:lnTo>
                    <a:pt x="141" y="127"/>
                  </a:lnTo>
                  <a:lnTo>
                    <a:pt x="144" y="127"/>
                  </a:lnTo>
                  <a:lnTo>
                    <a:pt x="146" y="125"/>
                  </a:lnTo>
                  <a:lnTo>
                    <a:pt x="144" y="124"/>
                  </a:lnTo>
                  <a:lnTo>
                    <a:pt x="146" y="122"/>
                  </a:lnTo>
                  <a:lnTo>
                    <a:pt x="144" y="117"/>
                  </a:lnTo>
                  <a:lnTo>
                    <a:pt x="144" y="115"/>
                  </a:lnTo>
                  <a:lnTo>
                    <a:pt x="149" y="112"/>
                  </a:lnTo>
                  <a:lnTo>
                    <a:pt x="153" y="109"/>
                  </a:lnTo>
                  <a:lnTo>
                    <a:pt x="156" y="107"/>
                  </a:lnTo>
                  <a:lnTo>
                    <a:pt x="159" y="107"/>
                  </a:lnTo>
                  <a:lnTo>
                    <a:pt x="161" y="107"/>
                  </a:lnTo>
                  <a:lnTo>
                    <a:pt x="159" y="107"/>
                  </a:lnTo>
                  <a:lnTo>
                    <a:pt x="161" y="104"/>
                  </a:lnTo>
                  <a:lnTo>
                    <a:pt x="163" y="102"/>
                  </a:lnTo>
                  <a:lnTo>
                    <a:pt x="163" y="100"/>
                  </a:lnTo>
                  <a:lnTo>
                    <a:pt x="163" y="99"/>
                  </a:lnTo>
                  <a:lnTo>
                    <a:pt x="164" y="95"/>
                  </a:lnTo>
                  <a:lnTo>
                    <a:pt x="164" y="92"/>
                  </a:lnTo>
                  <a:lnTo>
                    <a:pt x="169" y="84"/>
                  </a:lnTo>
                  <a:lnTo>
                    <a:pt x="171" y="80"/>
                  </a:lnTo>
                  <a:lnTo>
                    <a:pt x="171" y="79"/>
                  </a:lnTo>
                  <a:lnTo>
                    <a:pt x="169" y="75"/>
                  </a:lnTo>
                  <a:lnTo>
                    <a:pt x="169" y="74"/>
                  </a:lnTo>
                  <a:lnTo>
                    <a:pt x="164" y="74"/>
                  </a:lnTo>
                  <a:lnTo>
                    <a:pt x="159" y="64"/>
                  </a:lnTo>
                  <a:lnTo>
                    <a:pt x="161" y="60"/>
                  </a:lnTo>
                  <a:lnTo>
                    <a:pt x="161" y="59"/>
                  </a:lnTo>
                  <a:lnTo>
                    <a:pt x="163" y="59"/>
                  </a:lnTo>
                  <a:lnTo>
                    <a:pt x="164" y="59"/>
                  </a:lnTo>
                  <a:lnTo>
                    <a:pt x="166" y="59"/>
                  </a:lnTo>
                  <a:lnTo>
                    <a:pt x="168" y="59"/>
                  </a:lnTo>
                  <a:lnTo>
                    <a:pt x="168" y="57"/>
                  </a:lnTo>
                  <a:lnTo>
                    <a:pt x="173" y="57"/>
                  </a:lnTo>
                  <a:lnTo>
                    <a:pt x="173" y="52"/>
                  </a:lnTo>
                  <a:lnTo>
                    <a:pt x="174" y="49"/>
                  </a:lnTo>
                  <a:lnTo>
                    <a:pt x="171" y="42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37"/>
                  </a:lnTo>
                  <a:lnTo>
                    <a:pt x="176" y="22"/>
                  </a:lnTo>
                  <a:lnTo>
                    <a:pt x="176" y="20"/>
                  </a:lnTo>
                  <a:lnTo>
                    <a:pt x="176" y="18"/>
                  </a:lnTo>
                  <a:lnTo>
                    <a:pt x="179" y="17"/>
                  </a:lnTo>
                  <a:lnTo>
                    <a:pt x="183" y="17"/>
                  </a:lnTo>
                  <a:lnTo>
                    <a:pt x="184" y="15"/>
                  </a:lnTo>
                  <a:lnTo>
                    <a:pt x="186" y="15"/>
                  </a:lnTo>
                  <a:lnTo>
                    <a:pt x="188" y="15"/>
                  </a:lnTo>
                  <a:lnTo>
                    <a:pt x="189" y="15"/>
                  </a:lnTo>
                  <a:lnTo>
                    <a:pt x="193" y="15"/>
                  </a:lnTo>
                  <a:lnTo>
                    <a:pt x="196" y="17"/>
                  </a:lnTo>
                  <a:lnTo>
                    <a:pt x="201" y="15"/>
                  </a:lnTo>
                  <a:lnTo>
                    <a:pt x="204" y="15"/>
                  </a:lnTo>
                  <a:lnTo>
                    <a:pt x="211" y="15"/>
                  </a:lnTo>
                  <a:lnTo>
                    <a:pt x="211" y="12"/>
                  </a:lnTo>
                  <a:lnTo>
                    <a:pt x="214" y="12"/>
                  </a:lnTo>
                  <a:lnTo>
                    <a:pt x="216" y="13"/>
                  </a:lnTo>
                  <a:lnTo>
                    <a:pt x="226" y="12"/>
                  </a:lnTo>
                  <a:lnTo>
                    <a:pt x="226" y="10"/>
                  </a:lnTo>
                  <a:lnTo>
                    <a:pt x="231" y="15"/>
                  </a:lnTo>
                  <a:lnTo>
                    <a:pt x="233" y="17"/>
                  </a:lnTo>
                  <a:lnTo>
                    <a:pt x="233" y="18"/>
                  </a:lnTo>
                  <a:lnTo>
                    <a:pt x="236" y="17"/>
                  </a:lnTo>
                  <a:lnTo>
                    <a:pt x="238" y="17"/>
                  </a:lnTo>
                  <a:lnTo>
                    <a:pt x="236" y="15"/>
                  </a:lnTo>
                  <a:lnTo>
                    <a:pt x="238" y="8"/>
                  </a:lnTo>
                  <a:lnTo>
                    <a:pt x="243" y="0"/>
                  </a:lnTo>
                  <a:lnTo>
                    <a:pt x="245" y="0"/>
                  </a:lnTo>
                  <a:lnTo>
                    <a:pt x="245" y="2"/>
                  </a:lnTo>
                  <a:lnTo>
                    <a:pt x="246" y="3"/>
                  </a:lnTo>
                  <a:lnTo>
                    <a:pt x="250" y="3"/>
                  </a:lnTo>
                  <a:lnTo>
                    <a:pt x="251" y="3"/>
                  </a:lnTo>
                  <a:lnTo>
                    <a:pt x="251" y="5"/>
                  </a:lnTo>
                  <a:lnTo>
                    <a:pt x="255" y="5"/>
                  </a:lnTo>
                  <a:lnTo>
                    <a:pt x="256" y="8"/>
                  </a:lnTo>
                  <a:lnTo>
                    <a:pt x="260" y="8"/>
                  </a:lnTo>
                  <a:lnTo>
                    <a:pt x="261" y="10"/>
                  </a:lnTo>
                  <a:lnTo>
                    <a:pt x="265" y="10"/>
                  </a:lnTo>
                  <a:lnTo>
                    <a:pt x="266" y="13"/>
                  </a:lnTo>
                  <a:lnTo>
                    <a:pt x="266" y="17"/>
                  </a:lnTo>
                  <a:lnTo>
                    <a:pt x="268" y="17"/>
                  </a:lnTo>
                  <a:lnTo>
                    <a:pt x="270" y="20"/>
                  </a:lnTo>
                  <a:lnTo>
                    <a:pt x="273" y="22"/>
                  </a:lnTo>
                  <a:lnTo>
                    <a:pt x="276" y="23"/>
                  </a:lnTo>
                  <a:lnTo>
                    <a:pt x="278" y="23"/>
                  </a:lnTo>
                  <a:lnTo>
                    <a:pt x="280" y="27"/>
                  </a:lnTo>
                  <a:lnTo>
                    <a:pt x="280" y="28"/>
                  </a:lnTo>
                  <a:lnTo>
                    <a:pt x="281" y="28"/>
                  </a:lnTo>
                  <a:lnTo>
                    <a:pt x="280" y="28"/>
                  </a:lnTo>
                  <a:lnTo>
                    <a:pt x="280" y="30"/>
                  </a:lnTo>
                  <a:lnTo>
                    <a:pt x="278" y="32"/>
                  </a:lnTo>
                  <a:lnTo>
                    <a:pt x="281" y="33"/>
                  </a:lnTo>
                  <a:lnTo>
                    <a:pt x="285" y="28"/>
                  </a:lnTo>
                  <a:lnTo>
                    <a:pt x="288" y="28"/>
                  </a:lnTo>
                  <a:lnTo>
                    <a:pt x="290" y="28"/>
                  </a:lnTo>
                  <a:lnTo>
                    <a:pt x="295" y="32"/>
                  </a:lnTo>
                  <a:lnTo>
                    <a:pt x="296" y="39"/>
                  </a:lnTo>
                  <a:lnTo>
                    <a:pt x="300" y="44"/>
                  </a:lnTo>
                  <a:lnTo>
                    <a:pt x="301" y="44"/>
                  </a:lnTo>
                  <a:lnTo>
                    <a:pt x="301" y="42"/>
                  </a:lnTo>
                  <a:lnTo>
                    <a:pt x="300" y="42"/>
                  </a:lnTo>
                  <a:lnTo>
                    <a:pt x="301" y="39"/>
                  </a:lnTo>
                  <a:lnTo>
                    <a:pt x="306" y="39"/>
                  </a:lnTo>
                  <a:lnTo>
                    <a:pt x="305" y="44"/>
                  </a:lnTo>
                  <a:lnTo>
                    <a:pt x="310" y="44"/>
                  </a:lnTo>
                  <a:lnTo>
                    <a:pt x="310" y="42"/>
                  </a:lnTo>
                  <a:lnTo>
                    <a:pt x="311" y="45"/>
                  </a:lnTo>
                  <a:lnTo>
                    <a:pt x="321" y="50"/>
                  </a:lnTo>
                  <a:lnTo>
                    <a:pt x="321" y="54"/>
                  </a:lnTo>
                  <a:lnTo>
                    <a:pt x="323" y="54"/>
                  </a:lnTo>
                  <a:lnTo>
                    <a:pt x="323" y="55"/>
                  </a:lnTo>
                  <a:lnTo>
                    <a:pt x="325" y="55"/>
                  </a:lnTo>
                  <a:lnTo>
                    <a:pt x="325" y="57"/>
                  </a:lnTo>
                  <a:lnTo>
                    <a:pt x="327" y="55"/>
                  </a:lnTo>
                  <a:lnTo>
                    <a:pt x="327" y="54"/>
                  </a:lnTo>
                  <a:lnTo>
                    <a:pt x="327" y="50"/>
                  </a:lnTo>
                  <a:lnTo>
                    <a:pt x="328" y="49"/>
                  </a:lnTo>
                  <a:lnTo>
                    <a:pt x="330" y="47"/>
                  </a:lnTo>
                  <a:lnTo>
                    <a:pt x="332" y="47"/>
                  </a:lnTo>
                  <a:lnTo>
                    <a:pt x="335" y="42"/>
                  </a:lnTo>
                  <a:lnTo>
                    <a:pt x="337" y="42"/>
                  </a:lnTo>
                  <a:lnTo>
                    <a:pt x="335" y="35"/>
                  </a:lnTo>
                  <a:lnTo>
                    <a:pt x="333" y="35"/>
                  </a:lnTo>
                  <a:lnTo>
                    <a:pt x="333" y="33"/>
                  </a:lnTo>
                  <a:lnTo>
                    <a:pt x="333" y="30"/>
                  </a:lnTo>
                  <a:lnTo>
                    <a:pt x="333" y="28"/>
                  </a:lnTo>
                  <a:lnTo>
                    <a:pt x="332" y="27"/>
                  </a:lnTo>
                  <a:lnTo>
                    <a:pt x="333" y="27"/>
                  </a:lnTo>
                  <a:lnTo>
                    <a:pt x="333" y="25"/>
                  </a:lnTo>
                  <a:lnTo>
                    <a:pt x="335" y="27"/>
                  </a:lnTo>
                  <a:lnTo>
                    <a:pt x="337" y="28"/>
                  </a:lnTo>
                  <a:lnTo>
                    <a:pt x="338" y="30"/>
                  </a:lnTo>
                  <a:lnTo>
                    <a:pt x="340" y="27"/>
                  </a:lnTo>
                  <a:lnTo>
                    <a:pt x="342" y="27"/>
                  </a:lnTo>
                  <a:lnTo>
                    <a:pt x="343" y="27"/>
                  </a:lnTo>
                  <a:lnTo>
                    <a:pt x="345" y="23"/>
                  </a:lnTo>
                  <a:lnTo>
                    <a:pt x="348" y="25"/>
                  </a:lnTo>
                  <a:lnTo>
                    <a:pt x="350" y="23"/>
                  </a:lnTo>
                  <a:lnTo>
                    <a:pt x="348" y="23"/>
                  </a:lnTo>
                  <a:lnTo>
                    <a:pt x="352" y="23"/>
                  </a:lnTo>
                  <a:lnTo>
                    <a:pt x="355" y="23"/>
                  </a:lnTo>
                  <a:lnTo>
                    <a:pt x="357" y="27"/>
                  </a:lnTo>
                  <a:lnTo>
                    <a:pt x="357" y="28"/>
                  </a:lnTo>
                  <a:lnTo>
                    <a:pt x="353" y="30"/>
                  </a:lnTo>
                  <a:lnTo>
                    <a:pt x="353" y="33"/>
                  </a:lnTo>
                  <a:lnTo>
                    <a:pt x="353" y="35"/>
                  </a:lnTo>
                  <a:lnTo>
                    <a:pt x="355" y="35"/>
                  </a:lnTo>
                  <a:lnTo>
                    <a:pt x="357" y="39"/>
                  </a:lnTo>
                  <a:lnTo>
                    <a:pt x="362" y="39"/>
                  </a:lnTo>
                  <a:lnTo>
                    <a:pt x="365" y="42"/>
                  </a:lnTo>
                  <a:lnTo>
                    <a:pt x="362" y="45"/>
                  </a:lnTo>
                  <a:lnTo>
                    <a:pt x="363" y="47"/>
                  </a:lnTo>
                  <a:lnTo>
                    <a:pt x="365" y="47"/>
                  </a:lnTo>
                  <a:lnTo>
                    <a:pt x="367" y="45"/>
                  </a:lnTo>
                  <a:lnTo>
                    <a:pt x="370" y="45"/>
                  </a:lnTo>
                  <a:lnTo>
                    <a:pt x="372" y="44"/>
                  </a:lnTo>
                  <a:lnTo>
                    <a:pt x="373" y="44"/>
                  </a:lnTo>
                  <a:lnTo>
                    <a:pt x="377" y="47"/>
                  </a:lnTo>
                  <a:lnTo>
                    <a:pt x="375" y="47"/>
                  </a:lnTo>
                  <a:lnTo>
                    <a:pt x="377" y="49"/>
                  </a:lnTo>
                  <a:lnTo>
                    <a:pt x="378" y="52"/>
                  </a:lnTo>
                  <a:lnTo>
                    <a:pt x="378" y="54"/>
                  </a:lnTo>
                  <a:lnTo>
                    <a:pt x="377" y="54"/>
                  </a:lnTo>
                  <a:lnTo>
                    <a:pt x="377" y="55"/>
                  </a:lnTo>
                  <a:lnTo>
                    <a:pt x="378" y="57"/>
                  </a:lnTo>
                  <a:lnTo>
                    <a:pt x="378" y="55"/>
                  </a:lnTo>
                  <a:lnTo>
                    <a:pt x="378" y="54"/>
                  </a:lnTo>
                  <a:lnTo>
                    <a:pt x="382" y="55"/>
                  </a:lnTo>
                  <a:lnTo>
                    <a:pt x="383" y="59"/>
                  </a:lnTo>
                  <a:lnTo>
                    <a:pt x="385" y="59"/>
                  </a:lnTo>
                  <a:lnTo>
                    <a:pt x="385" y="67"/>
                  </a:lnTo>
                  <a:lnTo>
                    <a:pt x="388" y="70"/>
                  </a:lnTo>
                  <a:lnTo>
                    <a:pt x="388" y="72"/>
                  </a:lnTo>
                  <a:lnTo>
                    <a:pt x="393" y="75"/>
                  </a:lnTo>
                  <a:lnTo>
                    <a:pt x="395" y="80"/>
                  </a:lnTo>
                  <a:lnTo>
                    <a:pt x="393" y="82"/>
                  </a:lnTo>
                  <a:lnTo>
                    <a:pt x="393" y="89"/>
                  </a:lnTo>
                  <a:lnTo>
                    <a:pt x="397" y="90"/>
                  </a:lnTo>
                  <a:lnTo>
                    <a:pt x="393" y="92"/>
                  </a:lnTo>
                  <a:lnTo>
                    <a:pt x="395" y="94"/>
                  </a:lnTo>
                  <a:lnTo>
                    <a:pt x="398" y="94"/>
                  </a:lnTo>
                  <a:lnTo>
                    <a:pt x="400" y="95"/>
                  </a:lnTo>
                  <a:lnTo>
                    <a:pt x="400" y="97"/>
                  </a:lnTo>
                  <a:lnTo>
                    <a:pt x="400" y="95"/>
                  </a:lnTo>
                  <a:lnTo>
                    <a:pt x="402" y="95"/>
                  </a:lnTo>
                  <a:lnTo>
                    <a:pt x="403" y="94"/>
                  </a:lnTo>
                  <a:lnTo>
                    <a:pt x="405" y="95"/>
                  </a:lnTo>
                  <a:lnTo>
                    <a:pt x="408" y="92"/>
                  </a:lnTo>
                  <a:lnTo>
                    <a:pt x="410" y="90"/>
                  </a:lnTo>
                  <a:lnTo>
                    <a:pt x="415" y="87"/>
                  </a:lnTo>
                  <a:lnTo>
                    <a:pt x="419" y="87"/>
                  </a:lnTo>
                  <a:lnTo>
                    <a:pt x="420" y="85"/>
                  </a:lnTo>
                  <a:lnTo>
                    <a:pt x="420" y="84"/>
                  </a:lnTo>
                  <a:lnTo>
                    <a:pt x="422" y="84"/>
                  </a:lnTo>
                  <a:lnTo>
                    <a:pt x="425" y="84"/>
                  </a:lnTo>
                  <a:lnTo>
                    <a:pt x="424" y="85"/>
                  </a:lnTo>
                  <a:lnTo>
                    <a:pt x="427" y="85"/>
                  </a:lnTo>
                  <a:lnTo>
                    <a:pt x="429" y="87"/>
                  </a:lnTo>
                  <a:lnTo>
                    <a:pt x="435" y="97"/>
                  </a:lnTo>
                  <a:lnTo>
                    <a:pt x="435" y="95"/>
                  </a:lnTo>
                  <a:lnTo>
                    <a:pt x="439" y="97"/>
                  </a:lnTo>
                  <a:lnTo>
                    <a:pt x="442" y="95"/>
                  </a:lnTo>
                  <a:lnTo>
                    <a:pt x="447" y="99"/>
                  </a:lnTo>
                  <a:lnTo>
                    <a:pt x="447" y="100"/>
                  </a:lnTo>
                  <a:lnTo>
                    <a:pt x="447" y="102"/>
                  </a:lnTo>
                  <a:lnTo>
                    <a:pt x="449" y="102"/>
                  </a:lnTo>
                  <a:lnTo>
                    <a:pt x="449" y="104"/>
                  </a:lnTo>
                  <a:lnTo>
                    <a:pt x="447" y="104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9" y="107"/>
                  </a:lnTo>
                  <a:lnTo>
                    <a:pt x="450" y="109"/>
                  </a:lnTo>
                  <a:lnTo>
                    <a:pt x="452" y="110"/>
                  </a:lnTo>
                  <a:lnTo>
                    <a:pt x="452" y="109"/>
                  </a:lnTo>
                  <a:lnTo>
                    <a:pt x="452" y="110"/>
                  </a:lnTo>
                  <a:lnTo>
                    <a:pt x="454" y="110"/>
                  </a:lnTo>
                  <a:lnTo>
                    <a:pt x="457" y="112"/>
                  </a:lnTo>
                  <a:lnTo>
                    <a:pt x="457" y="110"/>
                  </a:lnTo>
                  <a:lnTo>
                    <a:pt x="457" y="112"/>
                  </a:lnTo>
                  <a:lnTo>
                    <a:pt x="465" y="112"/>
                  </a:lnTo>
                  <a:lnTo>
                    <a:pt x="465" y="109"/>
                  </a:lnTo>
                  <a:lnTo>
                    <a:pt x="467" y="109"/>
                  </a:lnTo>
                  <a:lnTo>
                    <a:pt x="469" y="109"/>
                  </a:lnTo>
                  <a:lnTo>
                    <a:pt x="467" y="107"/>
                  </a:lnTo>
                  <a:lnTo>
                    <a:pt x="470" y="107"/>
                  </a:lnTo>
                  <a:lnTo>
                    <a:pt x="470" y="105"/>
                  </a:lnTo>
                  <a:lnTo>
                    <a:pt x="470" y="104"/>
                  </a:lnTo>
                  <a:lnTo>
                    <a:pt x="470" y="102"/>
                  </a:lnTo>
                  <a:lnTo>
                    <a:pt x="472" y="102"/>
                  </a:lnTo>
                  <a:lnTo>
                    <a:pt x="475" y="105"/>
                  </a:lnTo>
                  <a:lnTo>
                    <a:pt x="477" y="105"/>
                  </a:lnTo>
                  <a:lnTo>
                    <a:pt x="479" y="107"/>
                  </a:lnTo>
                  <a:lnTo>
                    <a:pt x="484" y="109"/>
                  </a:lnTo>
                  <a:lnTo>
                    <a:pt x="484" y="107"/>
                  </a:lnTo>
                  <a:lnTo>
                    <a:pt x="485" y="110"/>
                  </a:lnTo>
                  <a:lnTo>
                    <a:pt x="487" y="112"/>
                  </a:lnTo>
                  <a:lnTo>
                    <a:pt x="490" y="114"/>
                  </a:lnTo>
                  <a:lnTo>
                    <a:pt x="492" y="117"/>
                  </a:lnTo>
                  <a:lnTo>
                    <a:pt x="492" y="120"/>
                  </a:lnTo>
                  <a:lnTo>
                    <a:pt x="494" y="120"/>
                  </a:lnTo>
                  <a:lnTo>
                    <a:pt x="494" y="122"/>
                  </a:lnTo>
                  <a:lnTo>
                    <a:pt x="490" y="122"/>
                  </a:lnTo>
                  <a:lnTo>
                    <a:pt x="490" y="127"/>
                  </a:lnTo>
                  <a:lnTo>
                    <a:pt x="492" y="127"/>
                  </a:lnTo>
                  <a:lnTo>
                    <a:pt x="490" y="129"/>
                  </a:lnTo>
                  <a:lnTo>
                    <a:pt x="487" y="129"/>
                  </a:lnTo>
                  <a:lnTo>
                    <a:pt x="487" y="127"/>
                  </a:lnTo>
                  <a:lnTo>
                    <a:pt x="485" y="127"/>
                  </a:lnTo>
                  <a:lnTo>
                    <a:pt x="485" y="124"/>
                  </a:lnTo>
                  <a:lnTo>
                    <a:pt x="482" y="122"/>
                  </a:lnTo>
                  <a:lnTo>
                    <a:pt x="480" y="124"/>
                  </a:lnTo>
                  <a:lnTo>
                    <a:pt x="479" y="127"/>
                  </a:lnTo>
                  <a:lnTo>
                    <a:pt x="480" y="127"/>
                  </a:lnTo>
                  <a:lnTo>
                    <a:pt x="480" y="125"/>
                  </a:lnTo>
                  <a:lnTo>
                    <a:pt x="480" y="129"/>
                  </a:lnTo>
                  <a:lnTo>
                    <a:pt x="479" y="130"/>
                  </a:lnTo>
                  <a:lnTo>
                    <a:pt x="479" y="132"/>
                  </a:lnTo>
                  <a:lnTo>
                    <a:pt x="482" y="134"/>
                  </a:lnTo>
                  <a:lnTo>
                    <a:pt x="484" y="137"/>
                  </a:lnTo>
                  <a:lnTo>
                    <a:pt x="485" y="139"/>
                  </a:lnTo>
                  <a:lnTo>
                    <a:pt x="484" y="139"/>
                  </a:lnTo>
                  <a:lnTo>
                    <a:pt x="482" y="139"/>
                  </a:lnTo>
                  <a:lnTo>
                    <a:pt x="477" y="141"/>
                  </a:lnTo>
                  <a:lnTo>
                    <a:pt x="477" y="144"/>
                  </a:lnTo>
                  <a:lnTo>
                    <a:pt x="475" y="142"/>
                  </a:lnTo>
                  <a:lnTo>
                    <a:pt x="469" y="151"/>
                  </a:lnTo>
                  <a:lnTo>
                    <a:pt x="469" y="149"/>
                  </a:lnTo>
                  <a:lnTo>
                    <a:pt x="467" y="147"/>
                  </a:lnTo>
                  <a:lnTo>
                    <a:pt x="469" y="146"/>
                  </a:lnTo>
                  <a:lnTo>
                    <a:pt x="467" y="144"/>
                  </a:lnTo>
                  <a:lnTo>
                    <a:pt x="465" y="144"/>
                  </a:lnTo>
                  <a:lnTo>
                    <a:pt x="464" y="144"/>
                  </a:lnTo>
                  <a:lnTo>
                    <a:pt x="465" y="146"/>
                  </a:lnTo>
                  <a:lnTo>
                    <a:pt x="464" y="147"/>
                  </a:lnTo>
                  <a:lnTo>
                    <a:pt x="465" y="147"/>
                  </a:lnTo>
                  <a:lnTo>
                    <a:pt x="464" y="149"/>
                  </a:lnTo>
                  <a:lnTo>
                    <a:pt x="462" y="147"/>
                  </a:lnTo>
                  <a:lnTo>
                    <a:pt x="460" y="147"/>
                  </a:lnTo>
                  <a:lnTo>
                    <a:pt x="462" y="149"/>
                  </a:lnTo>
                  <a:lnTo>
                    <a:pt x="462" y="151"/>
                  </a:lnTo>
                  <a:lnTo>
                    <a:pt x="460" y="151"/>
                  </a:lnTo>
                  <a:lnTo>
                    <a:pt x="459" y="151"/>
                  </a:lnTo>
                  <a:lnTo>
                    <a:pt x="460" y="156"/>
                  </a:lnTo>
                  <a:lnTo>
                    <a:pt x="462" y="156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0" y="161"/>
                  </a:lnTo>
                  <a:lnTo>
                    <a:pt x="462" y="162"/>
                  </a:lnTo>
                  <a:lnTo>
                    <a:pt x="464" y="167"/>
                  </a:lnTo>
                  <a:lnTo>
                    <a:pt x="472" y="166"/>
                  </a:lnTo>
                  <a:lnTo>
                    <a:pt x="474" y="167"/>
                  </a:lnTo>
                  <a:lnTo>
                    <a:pt x="475" y="167"/>
                  </a:lnTo>
                  <a:lnTo>
                    <a:pt x="475" y="166"/>
                  </a:lnTo>
                  <a:lnTo>
                    <a:pt x="479" y="166"/>
                  </a:lnTo>
                  <a:lnTo>
                    <a:pt x="480" y="164"/>
                  </a:lnTo>
                  <a:lnTo>
                    <a:pt x="482" y="166"/>
                  </a:lnTo>
                  <a:lnTo>
                    <a:pt x="482" y="164"/>
                  </a:lnTo>
                  <a:lnTo>
                    <a:pt x="484" y="166"/>
                  </a:lnTo>
                  <a:lnTo>
                    <a:pt x="485" y="166"/>
                  </a:lnTo>
                  <a:lnTo>
                    <a:pt x="485" y="169"/>
                  </a:lnTo>
                  <a:lnTo>
                    <a:pt x="489" y="169"/>
                  </a:lnTo>
                  <a:lnTo>
                    <a:pt x="490" y="171"/>
                  </a:lnTo>
                  <a:lnTo>
                    <a:pt x="494" y="172"/>
                  </a:lnTo>
                  <a:lnTo>
                    <a:pt x="495" y="172"/>
                  </a:lnTo>
                  <a:lnTo>
                    <a:pt x="497" y="172"/>
                  </a:lnTo>
                  <a:lnTo>
                    <a:pt x="497" y="174"/>
                  </a:lnTo>
                  <a:lnTo>
                    <a:pt x="499" y="172"/>
                  </a:lnTo>
                  <a:lnTo>
                    <a:pt x="499" y="174"/>
                  </a:lnTo>
                  <a:lnTo>
                    <a:pt x="499" y="176"/>
                  </a:lnTo>
                  <a:lnTo>
                    <a:pt x="499" y="177"/>
                  </a:lnTo>
                  <a:lnTo>
                    <a:pt x="500" y="179"/>
                  </a:lnTo>
                  <a:lnTo>
                    <a:pt x="505" y="177"/>
                  </a:lnTo>
                  <a:lnTo>
                    <a:pt x="505" y="181"/>
                  </a:lnTo>
                  <a:lnTo>
                    <a:pt x="502" y="182"/>
                  </a:lnTo>
                  <a:lnTo>
                    <a:pt x="502" y="186"/>
                  </a:lnTo>
                  <a:lnTo>
                    <a:pt x="502" y="187"/>
                  </a:lnTo>
                  <a:lnTo>
                    <a:pt x="504" y="189"/>
                  </a:lnTo>
                  <a:lnTo>
                    <a:pt x="500" y="189"/>
                  </a:lnTo>
                  <a:lnTo>
                    <a:pt x="497" y="187"/>
                  </a:lnTo>
                  <a:lnTo>
                    <a:pt x="497" y="191"/>
                  </a:lnTo>
                  <a:lnTo>
                    <a:pt x="497" y="192"/>
                  </a:lnTo>
                  <a:lnTo>
                    <a:pt x="495" y="194"/>
                  </a:lnTo>
                  <a:lnTo>
                    <a:pt x="495" y="196"/>
                  </a:lnTo>
                  <a:lnTo>
                    <a:pt x="500" y="197"/>
                  </a:lnTo>
                  <a:lnTo>
                    <a:pt x="505" y="197"/>
                  </a:lnTo>
                  <a:lnTo>
                    <a:pt x="507" y="197"/>
                  </a:lnTo>
                  <a:lnTo>
                    <a:pt x="510" y="201"/>
                  </a:lnTo>
                  <a:lnTo>
                    <a:pt x="516" y="199"/>
                  </a:lnTo>
                  <a:lnTo>
                    <a:pt x="519" y="201"/>
                  </a:lnTo>
                  <a:lnTo>
                    <a:pt x="519" y="202"/>
                  </a:lnTo>
                  <a:lnTo>
                    <a:pt x="517" y="202"/>
                  </a:lnTo>
                  <a:lnTo>
                    <a:pt x="516" y="204"/>
                  </a:lnTo>
                  <a:lnTo>
                    <a:pt x="514" y="209"/>
                  </a:lnTo>
                  <a:lnTo>
                    <a:pt x="512" y="207"/>
                  </a:lnTo>
                  <a:lnTo>
                    <a:pt x="512" y="211"/>
                  </a:lnTo>
                  <a:lnTo>
                    <a:pt x="509" y="209"/>
                  </a:lnTo>
                  <a:lnTo>
                    <a:pt x="505" y="207"/>
                  </a:lnTo>
                  <a:lnTo>
                    <a:pt x="504" y="207"/>
                  </a:lnTo>
                  <a:lnTo>
                    <a:pt x="504" y="209"/>
                  </a:lnTo>
                  <a:lnTo>
                    <a:pt x="502" y="207"/>
                  </a:lnTo>
                  <a:lnTo>
                    <a:pt x="500" y="209"/>
                  </a:lnTo>
                  <a:lnTo>
                    <a:pt x="500" y="212"/>
                  </a:lnTo>
                  <a:lnTo>
                    <a:pt x="499" y="212"/>
                  </a:lnTo>
                  <a:lnTo>
                    <a:pt x="497" y="217"/>
                  </a:lnTo>
                  <a:lnTo>
                    <a:pt x="497" y="219"/>
                  </a:lnTo>
                  <a:lnTo>
                    <a:pt x="497" y="221"/>
                  </a:lnTo>
                  <a:lnTo>
                    <a:pt x="495" y="222"/>
                  </a:lnTo>
                  <a:lnTo>
                    <a:pt x="494" y="224"/>
                  </a:lnTo>
                  <a:lnTo>
                    <a:pt x="492" y="224"/>
                  </a:lnTo>
                  <a:lnTo>
                    <a:pt x="490" y="229"/>
                  </a:lnTo>
                  <a:lnTo>
                    <a:pt x="487" y="232"/>
                  </a:lnTo>
                  <a:lnTo>
                    <a:pt x="485" y="232"/>
                  </a:lnTo>
                  <a:lnTo>
                    <a:pt x="482" y="231"/>
                  </a:lnTo>
                  <a:lnTo>
                    <a:pt x="482" y="232"/>
                  </a:lnTo>
                  <a:lnTo>
                    <a:pt x="482" y="236"/>
                  </a:lnTo>
                  <a:lnTo>
                    <a:pt x="484" y="236"/>
                  </a:lnTo>
                  <a:lnTo>
                    <a:pt x="497" y="236"/>
                  </a:lnTo>
                  <a:lnTo>
                    <a:pt x="499" y="239"/>
                  </a:lnTo>
                  <a:lnTo>
                    <a:pt x="500" y="241"/>
                  </a:lnTo>
                  <a:lnTo>
                    <a:pt x="504" y="243"/>
                  </a:lnTo>
                  <a:lnTo>
                    <a:pt x="504" y="241"/>
                  </a:lnTo>
                  <a:lnTo>
                    <a:pt x="507" y="241"/>
                  </a:lnTo>
                  <a:lnTo>
                    <a:pt x="514" y="243"/>
                  </a:lnTo>
                  <a:lnTo>
                    <a:pt x="514" y="249"/>
                  </a:lnTo>
                  <a:lnTo>
                    <a:pt x="516" y="256"/>
                  </a:lnTo>
                  <a:lnTo>
                    <a:pt x="522" y="259"/>
                  </a:lnTo>
                  <a:lnTo>
                    <a:pt x="527" y="258"/>
                  </a:lnTo>
                  <a:lnTo>
                    <a:pt x="527" y="263"/>
                  </a:lnTo>
                  <a:lnTo>
                    <a:pt x="529" y="264"/>
                  </a:lnTo>
                  <a:lnTo>
                    <a:pt x="531" y="264"/>
                  </a:lnTo>
                  <a:lnTo>
                    <a:pt x="532" y="268"/>
                  </a:lnTo>
                  <a:lnTo>
                    <a:pt x="532" y="269"/>
                  </a:lnTo>
                  <a:lnTo>
                    <a:pt x="534" y="269"/>
                  </a:lnTo>
                  <a:lnTo>
                    <a:pt x="532" y="271"/>
                  </a:lnTo>
                  <a:lnTo>
                    <a:pt x="529" y="271"/>
                  </a:lnTo>
                  <a:lnTo>
                    <a:pt x="527" y="271"/>
                  </a:lnTo>
                  <a:lnTo>
                    <a:pt x="524" y="269"/>
                  </a:lnTo>
                  <a:lnTo>
                    <a:pt x="522" y="269"/>
                  </a:lnTo>
                  <a:lnTo>
                    <a:pt x="521" y="271"/>
                  </a:lnTo>
                  <a:lnTo>
                    <a:pt x="516" y="271"/>
                  </a:lnTo>
                  <a:lnTo>
                    <a:pt x="516" y="273"/>
                  </a:lnTo>
                  <a:lnTo>
                    <a:pt x="512" y="271"/>
                  </a:lnTo>
                  <a:lnTo>
                    <a:pt x="510" y="274"/>
                  </a:lnTo>
                  <a:lnTo>
                    <a:pt x="512" y="278"/>
                  </a:lnTo>
                  <a:lnTo>
                    <a:pt x="514" y="279"/>
                  </a:lnTo>
                  <a:lnTo>
                    <a:pt x="512" y="279"/>
                  </a:lnTo>
                  <a:lnTo>
                    <a:pt x="512" y="281"/>
                  </a:lnTo>
                  <a:lnTo>
                    <a:pt x="507" y="283"/>
                  </a:lnTo>
                  <a:lnTo>
                    <a:pt x="500" y="283"/>
                  </a:lnTo>
                  <a:lnTo>
                    <a:pt x="499" y="284"/>
                  </a:lnTo>
                  <a:lnTo>
                    <a:pt x="500" y="288"/>
                  </a:lnTo>
                  <a:lnTo>
                    <a:pt x="497" y="288"/>
                  </a:lnTo>
                  <a:lnTo>
                    <a:pt x="497" y="286"/>
                  </a:lnTo>
                  <a:lnTo>
                    <a:pt x="494" y="286"/>
                  </a:lnTo>
                  <a:lnTo>
                    <a:pt x="494" y="288"/>
                  </a:lnTo>
                  <a:lnTo>
                    <a:pt x="492" y="288"/>
                  </a:lnTo>
                  <a:lnTo>
                    <a:pt x="490" y="288"/>
                  </a:lnTo>
                  <a:lnTo>
                    <a:pt x="489" y="288"/>
                  </a:lnTo>
                  <a:lnTo>
                    <a:pt x="487" y="288"/>
                  </a:lnTo>
                  <a:lnTo>
                    <a:pt x="487" y="286"/>
                  </a:lnTo>
                  <a:lnTo>
                    <a:pt x="485" y="284"/>
                  </a:lnTo>
                  <a:lnTo>
                    <a:pt x="484" y="284"/>
                  </a:lnTo>
                  <a:lnTo>
                    <a:pt x="482" y="286"/>
                  </a:lnTo>
                  <a:lnTo>
                    <a:pt x="480" y="286"/>
                  </a:lnTo>
                  <a:lnTo>
                    <a:pt x="477" y="284"/>
                  </a:lnTo>
                  <a:lnTo>
                    <a:pt x="474" y="284"/>
                  </a:lnTo>
                  <a:lnTo>
                    <a:pt x="472" y="284"/>
                  </a:lnTo>
                  <a:lnTo>
                    <a:pt x="469" y="284"/>
                  </a:lnTo>
                  <a:lnTo>
                    <a:pt x="467" y="284"/>
                  </a:lnTo>
                  <a:lnTo>
                    <a:pt x="465" y="284"/>
                  </a:lnTo>
                  <a:lnTo>
                    <a:pt x="465" y="286"/>
                  </a:lnTo>
                  <a:lnTo>
                    <a:pt x="460" y="284"/>
                  </a:lnTo>
                  <a:lnTo>
                    <a:pt x="460" y="286"/>
                  </a:lnTo>
                  <a:lnTo>
                    <a:pt x="460" y="284"/>
                  </a:lnTo>
                  <a:lnTo>
                    <a:pt x="460" y="283"/>
                  </a:lnTo>
                  <a:lnTo>
                    <a:pt x="459" y="283"/>
                  </a:lnTo>
                  <a:lnTo>
                    <a:pt x="457" y="286"/>
                  </a:lnTo>
                  <a:lnTo>
                    <a:pt x="457" y="288"/>
                  </a:lnTo>
                  <a:lnTo>
                    <a:pt x="454" y="289"/>
                  </a:lnTo>
                  <a:lnTo>
                    <a:pt x="452" y="288"/>
                  </a:lnTo>
                  <a:lnTo>
                    <a:pt x="449" y="291"/>
                  </a:lnTo>
                  <a:lnTo>
                    <a:pt x="449" y="293"/>
                  </a:lnTo>
                  <a:lnTo>
                    <a:pt x="450" y="294"/>
                  </a:lnTo>
                  <a:lnTo>
                    <a:pt x="450" y="296"/>
                  </a:lnTo>
                  <a:lnTo>
                    <a:pt x="445" y="298"/>
                  </a:lnTo>
                  <a:lnTo>
                    <a:pt x="440" y="299"/>
                  </a:lnTo>
                  <a:lnTo>
                    <a:pt x="439" y="298"/>
                  </a:lnTo>
                  <a:lnTo>
                    <a:pt x="435" y="301"/>
                  </a:lnTo>
                  <a:lnTo>
                    <a:pt x="434" y="301"/>
                  </a:lnTo>
                  <a:lnTo>
                    <a:pt x="430" y="301"/>
                  </a:lnTo>
                  <a:lnTo>
                    <a:pt x="429" y="299"/>
                  </a:lnTo>
                  <a:lnTo>
                    <a:pt x="427" y="299"/>
                  </a:lnTo>
                  <a:lnTo>
                    <a:pt x="425" y="299"/>
                  </a:lnTo>
                  <a:lnTo>
                    <a:pt x="422" y="299"/>
                  </a:lnTo>
                  <a:lnTo>
                    <a:pt x="422" y="298"/>
                  </a:lnTo>
                  <a:lnTo>
                    <a:pt x="419" y="298"/>
                  </a:lnTo>
                  <a:lnTo>
                    <a:pt x="419" y="299"/>
                  </a:lnTo>
                  <a:lnTo>
                    <a:pt x="419" y="298"/>
                  </a:lnTo>
                  <a:lnTo>
                    <a:pt x="419" y="296"/>
                  </a:lnTo>
                  <a:lnTo>
                    <a:pt x="417" y="298"/>
                  </a:lnTo>
                  <a:lnTo>
                    <a:pt x="415" y="298"/>
                  </a:lnTo>
                  <a:lnTo>
                    <a:pt x="415" y="296"/>
                  </a:lnTo>
                  <a:lnTo>
                    <a:pt x="415" y="294"/>
                  </a:lnTo>
                  <a:lnTo>
                    <a:pt x="413" y="294"/>
                  </a:lnTo>
                  <a:lnTo>
                    <a:pt x="408" y="296"/>
                  </a:lnTo>
                  <a:lnTo>
                    <a:pt x="407" y="299"/>
                  </a:lnTo>
                  <a:lnTo>
                    <a:pt x="403" y="303"/>
                  </a:lnTo>
                  <a:lnTo>
                    <a:pt x="402" y="303"/>
                  </a:lnTo>
                  <a:lnTo>
                    <a:pt x="400" y="304"/>
                  </a:lnTo>
                  <a:lnTo>
                    <a:pt x="398" y="306"/>
                  </a:lnTo>
                  <a:lnTo>
                    <a:pt x="400" y="306"/>
                  </a:lnTo>
                  <a:lnTo>
                    <a:pt x="400" y="311"/>
                  </a:lnTo>
                  <a:lnTo>
                    <a:pt x="400" y="318"/>
                  </a:lnTo>
                  <a:lnTo>
                    <a:pt x="392" y="314"/>
                  </a:lnTo>
                  <a:lnTo>
                    <a:pt x="390" y="318"/>
                  </a:lnTo>
                  <a:lnTo>
                    <a:pt x="393" y="318"/>
                  </a:lnTo>
                  <a:lnTo>
                    <a:pt x="393" y="319"/>
                  </a:lnTo>
                  <a:lnTo>
                    <a:pt x="392" y="319"/>
                  </a:lnTo>
                  <a:lnTo>
                    <a:pt x="397" y="321"/>
                  </a:lnTo>
                  <a:lnTo>
                    <a:pt x="398" y="321"/>
                  </a:lnTo>
                  <a:lnTo>
                    <a:pt x="398" y="323"/>
                  </a:lnTo>
                  <a:lnTo>
                    <a:pt x="400" y="326"/>
                  </a:lnTo>
                  <a:lnTo>
                    <a:pt x="397" y="331"/>
                  </a:lnTo>
                  <a:lnTo>
                    <a:pt x="398" y="336"/>
                  </a:lnTo>
                  <a:lnTo>
                    <a:pt x="397" y="336"/>
                  </a:lnTo>
                  <a:lnTo>
                    <a:pt x="393" y="336"/>
                  </a:lnTo>
                  <a:lnTo>
                    <a:pt x="390" y="336"/>
                  </a:lnTo>
                  <a:lnTo>
                    <a:pt x="390" y="338"/>
                  </a:lnTo>
                  <a:lnTo>
                    <a:pt x="385" y="336"/>
                  </a:lnTo>
                  <a:lnTo>
                    <a:pt x="383" y="334"/>
                  </a:lnTo>
                  <a:lnTo>
                    <a:pt x="382" y="334"/>
                  </a:lnTo>
                  <a:lnTo>
                    <a:pt x="382" y="333"/>
                  </a:lnTo>
                  <a:lnTo>
                    <a:pt x="380" y="333"/>
                  </a:lnTo>
                  <a:lnTo>
                    <a:pt x="378" y="334"/>
                  </a:lnTo>
                  <a:lnTo>
                    <a:pt x="380" y="336"/>
                  </a:lnTo>
                  <a:lnTo>
                    <a:pt x="377" y="340"/>
                  </a:lnTo>
                  <a:lnTo>
                    <a:pt x="375" y="341"/>
                  </a:lnTo>
                  <a:lnTo>
                    <a:pt x="375" y="343"/>
                  </a:lnTo>
                  <a:lnTo>
                    <a:pt x="377" y="343"/>
                  </a:lnTo>
                  <a:lnTo>
                    <a:pt x="375" y="345"/>
                  </a:lnTo>
                  <a:lnTo>
                    <a:pt x="377" y="345"/>
                  </a:lnTo>
                  <a:lnTo>
                    <a:pt x="378" y="345"/>
                  </a:lnTo>
                  <a:lnTo>
                    <a:pt x="378" y="346"/>
                  </a:lnTo>
                  <a:lnTo>
                    <a:pt x="380" y="346"/>
                  </a:lnTo>
                  <a:lnTo>
                    <a:pt x="377" y="346"/>
                  </a:lnTo>
                  <a:lnTo>
                    <a:pt x="377" y="348"/>
                  </a:lnTo>
                  <a:lnTo>
                    <a:pt x="375" y="348"/>
                  </a:lnTo>
                  <a:lnTo>
                    <a:pt x="375" y="350"/>
                  </a:lnTo>
                  <a:lnTo>
                    <a:pt x="372" y="351"/>
                  </a:lnTo>
                  <a:lnTo>
                    <a:pt x="372" y="353"/>
                  </a:lnTo>
                  <a:lnTo>
                    <a:pt x="372" y="355"/>
                  </a:lnTo>
                  <a:lnTo>
                    <a:pt x="372" y="356"/>
                  </a:lnTo>
                  <a:lnTo>
                    <a:pt x="370" y="358"/>
                  </a:lnTo>
                  <a:lnTo>
                    <a:pt x="368" y="358"/>
                  </a:lnTo>
                  <a:lnTo>
                    <a:pt x="365" y="358"/>
                  </a:lnTo>
                  <a:lnTo>
                    <a:pt x="365" y="360"/>
                  </a:lnTo>
                  <a:lnTo>
                    <a:pt x="367" y="360"/>
                  </a:lnTo>
                  <a:lnTo>
                    <a:pt x="368" y="360"/>
                  </a:lnTo>
                  <a:lnTo>
                    <a:pt x="365" y="361"/>
                  </a:lnTo>
                  <a:lnTo>
                    <a:pt x="365" y="363"/>
                  </a:lnTo>
                  <a:lnTo>
                    <a:pt x="363" y="363"/>
                  </a:lnTo>
                  <a:lnTo>
                    <a:pt x="362" y="361"/>
                  </a:lnTo>
                  <a:lnTo>
                    <a:pt x="360" y="361"/>
                  </a:lnTo>
                  <a:lnTo>
                    <a:pt x="358" y="363"/>
                  </a:lnTo>
                  <a:lnTo>
                    <a:pt x="357" y="363"/>
                  </a:lnTo>
                  <a:lnTo>
                    <a:pt x="355" y="363"/>
                  </a:lnTo>
                  <a:lnTo>
                    <a:pt x="358" y="368"/>
                  </a:lnTo>
                  <a:lnTo>
                    <a:pt x="375" y="376"/>
                  </a:lnTo>
                  <a:lnTo>
                    <a:pt x="378" y="375"/>
                  </a:lnTo>
                  <a:lnTo>
                    <a:pt x="383" y="378"/>
                  </a:lnTo>
                  <a:lnTo>
                    <a:pt x="387" y="378"/>
                  </a:lnTo>
                  <a:lnTo>
                    <a:pt x="380" y="385"/>
                  </a:lnTo>
                  <a:lnTo>
                    <a:pt x="380" y="388"/>
                  </a:lnTo>
                  <a:lnTo>
                    <a:pt x="378" y="386"/>
                  </a:lnTo>
                  <a:lnTo>
                    <a:pt x="377" y="386"/>
                  </a:lnTo>
                  <a:lnTo>
                    <a:pt x="377" y="388"/>
                  </a:lnTo>
                  <a:lnTo>
                    <a:pt x="375" y="386"/>
                  </a:lnTo>
                  <a:lnTo>
                    <a:pt x="375" y="388"/>
                  </a:lnTo>
                  <a:lnTo>
                    <a:pt x="377" y="388"/>
                  </a:lnTo>
                  <a:lnTo>
                    <a:pt x="375" y="390"/>
                  </a:lnTo>
                  <a:lnTo>
                    <a:pt x="373" y="388"/>
                  </a:lnTo>
                  <a:lnTo>
                    <a:pt x="372" y="390"/>
                  </a:lnTo>
                  <a:lnTo>
                    <a:pt x="370" y="390"/>
                  </a:lnTo>
                  <a:lnTo>
                    <a:pt x="368" y="391"/>
                  </a:lnTo>
                  <a:lnTo>
                    <a:pt x="368" y="393"/>
                  </a:lnTo>
                  <a:lnTo>
                    <a:pt x="365" y="393"/>
                  </a:lnTo>
                  <a:lnTo>
                    <a:pt x="362" y="393"/>
                  </a:lnTo>
                  <a:lnTo>
                    <a:pt x="358" y="393"/>
                  </a:lnTo>
                  <a:lnTo>
                    <a:pt x="358" y="395"/>
                  </a:lnTo>
                  <a:lnTo>
                    <a:pt x="357" y="395"/>
                  </a:lnTo>
                  <a:lnTo>
                    <a:pt x="358" y="396"/>
                  </a:lnTo>
                  <a:lnTo>
                    <a:pt x="362" y="398"/>
                  </a:lnTo>
                  <a:lnTo>
                    <a:pt x="365" y="398"/>
                  </a:lnTo>
                  <a:lnTo>
                    <a:pt x="367" y="398"/>
                  </a:lnTo>
                  <a:lnTo>
                    <a:pt x="367" y="400"/>
                  </a:lnTo>
                  <a:lnTo>
                    <a:pt x="365" y="401"/>
                  </a:lnTo>
                  <a:lnTo>
                    <a:pt x="362" y="400"/>
                  </a:lnTo>
                  <a:lnTo>
                    <a:pt x="362" y="401"/>
                  </a:lnTo>
                  <a:lnTo>
                    <a:pt x="360" y="405"/>
                  </a:lnTo>
                  <a:lnTo>
                    <a:pt x="362" y="405"/>
                  </a:lnTo>
                  <a:lnTo>
                    <a:pt x="362" y="406"/>
                  </a:lnTo>
                  <a:lnTo>
                    <a:pt x="362" y="408"/>
                  </a:lnTo>
                  <a:lnTo>
                    <a:pt x="363" y="408"/>
                  </a:lnTo>
                  <a:lnTo>
                    <a:pt x="362" y="410"/>
                  </a:lnTo>
                  <a:lnTo>
                    <a:pt x="360" y="408"/>
                  </a:lnTo>
                  <a:lnTo>
                    <a:pt x="360" y="411"/>
                  </a:lnTo>
                  <a:lnTo>
                    <a:pt x="357" y="413"/>
                  </a:lnTo>
                  <a:lnTo>
                    <a:pt x="353" y="413"/>
                  </a:lnTo>
                  <a:lnTo>
                    <a:pt x="352" y="413"/>
                  </a:lnTo>
                  <a:lnTo>
                    <a:pt x="347" y="413"/>
                  </a:lnTo>
                  <a:lnTo>
                    <a:pt x="345" y="415"/>
                  </a:lnTo>
                  <a:lnTo>
                    <a:pt x="343" y="413"/>
                  </a:lnTo>
                  <a:lnTo>
                    <a:pt x="340" y="413"/>
                  </a:lnTo>
                  <a:lnTo>
                    <a:pt x="342" y="418"/>
                  </a:lnTo>
                  <a:lnTo>
                    <a:pt x="340" y="418"/>
                  </a:lnTo>
                  <a:lnTo>
                    <a:pt x="342" y="423"/>
                  </a:lnTo>
                  <a:lnTo>
                    <a:pt x="337" y="425"/>
                  </a:lnTo>
                  <a:lnTo>
                    <a:pt x="335" y="418"/>
                  </a:lnTo>
                  <a:lnTo>
                    <a:pt x="337" y="418"/>
                  </a:lnTo>
                  <a:lnTo>
                    <a:pt x="335" y="416"/>
                  </a:lnTo>
                  <a:close/>
                </a:path>
              </a:pathLst>
            </a:custGeom>
            <a:solidFill>
              <a:srgbClr val="007D8F">
                <a:alpha val="3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25%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xmlns="" id="{9CE5302D-655F-4627-AD24-D9EDB2BE30AC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7875" y="3616325"/>
              <a:ext cx="1103313" cy="1414462"/>
            </a:xfrm>
            <a:custGeom>
              <a:avLst/>
              <a:gdLst/>
              <a:ahLst/>
              <a:cxnLst>
                <a:cxn ang="0">
                  <a:pos x="591" y="482"/>
                </a:cxn>
                <a:cxn ang="0">
                  <a:pos x="618" y="502"/>
                </a:cxn>
                <a:cxn ang="0">
                  <a:pos x="621" y="535"/>
                </a:cxn>
                <a:cxn ang="0">
                  <a:pos x="633" y="557"/>
                </a:cxn>
                <a:cxn ang="0">
                  <a:pos x="649" y="592"/>
                </a:cxn>
                <a:cxn ang="0">
                  <a:pos x="690" y="625"/>
                </a:cxn>
                <a:cxn ang="0">
                  <a:pos x="663" y="637"/>
                </a:cxn>
                <a:cxn ang="0">
                  <a:pos x="649" y="667"/>
                </a:cxn>
                <a:cxn ang="0">
                  <a:pos x="669" y="691"/>
                </a:cxn>
                <a:cxn ang="0">
                  <a:pos x="678" y="722"/>
                </a:cxn>
                <a:cxn ang="0">
                  <a:pos x="601" y="826"/>
                </a:cxn>
                <a:cxn ang="0">
                  <a:pos x="521" y="883"/>
                </a:cxn>
                <a:cxn ang="0">
                  <a:pos x="494" y="849"/>
                </a:cxn>
                <a:cxn ang="0">
                  <a:pos x="470" y="831"/>
                </a:cxn>
                <a:cxn ang="0">
                  <a:pos x="395" y="868"/>
                </a:cxn>
                <a:cxn ang="0">
                  <a:pos x="300" y="875"/>
                </a:cxn>
                <a:cxn ang="0">
                  <a:pos x="285" y="848"/>
                </a:cxn>
                <a:cxn ang="0">
                  <a:pos x="230" y="833"/>
                </a:cxn>
                <a:cxn ang="0">
                  <a:pos x="246" y="804"/>
                </a:cxn>
                <a:cxn ang="0">
                  <a:pos x="261" y="781"/>
                </a:cxn>
                <a:cxn ang="0">
                  <a:pos x="246" y="751"/>
                </a:cxn>
                <a:cxn ang="0">
                  <a:pos x="188" y="734"/>
                </a:cxn>
                <a:cxn ang="0">
                  <a:pos x="146" y="709"/>
                </a:cxn>
                <a:cxn ang="0">
                  <a:pos x="133" y="649"/>
                </a:cxn>
                <a:cxn ang="0">
                  <a:pos x="72" y="660"/>
                </a:cxn>
                <a:cxn ang="0">
                  <a:pos x="56" y="577"/>
                </a:cxn>
                <a:cxn ang="0">
                  <a:pos x="52" y="508"/>
                </a:cxn>
                <a:cxn ang="0">
                  <a:pos x="54" y="455"/>
                </a:cxn>
                <a:cxn ang="0">
                  <a:pos x="57" y="420"/>
                </a:cxn>
                <a:cxn ang="0">
                  <a:pos x="47" y="385"/>
                </a:cxn>
                <a:cxn ang="0">
                  <a:pos x="64" y="348"/>
                </a:cxn>
                <a:cxn ang="0">
                  <a:pos x="6" y="283"/>
                </a:cxn>
                <a:cxn ang="0">
                  <a:pos x="47" y="284"/>
                </a:cxn>
                <a:cxn ang="0">
                  <a:pos x="77" y="263"/>
                </a:cxn>
                <a:cxn ang="0">
                  <a:pos x="72" y="231"/>
                </a:cxn>
                <a:cxn ang="0">
                  <a:pos x="79" y="201"/>
                </a:cxn>
                <a:cxn ang="0">
                  <a:pos x="81" y="179"/>
                </a:cxn>
                <a:cxn ang="0">
                  <a:pos x="97" y="134"/>
                </a:cxn>
                <a:cxn ang="0">
                  <a:pos x="174" y="125"/>
                </a:cxn>
                <a:cxn ang="0">
                  <a:pos x="226" y="119"/>
                </a:cxn>
                <a:cxn ang="0">
                  <a:pos x="266" y="112"/>
                </a:cxn>
                <a:cxn ang="0">
                  <a:pos x="293" y="79"/>
                </a:cxn>
                <a:cxn ang="0">
                  <a:pos x="353" y="100"/>
                </a:cxn>
                <a:cxn ang="0">
                  <a:pos x="375" y="55"/>
                </a:cxn>
                <a:cxn ang="0">
                  <a:pos x="410" y="12"/>
                </a:cxn>
                <a:cxn ang="0">
                  <a:pos x="460" y="30"/>
                </a:cxn>
                <a:cxn ang="0">
                  <a:pos x="489" y="45"/>
                </a:cxn>
                <a:cxn ang="0">
                  <a:pos x="519" y="48"/>
                </a:cxn>
                <a:cxn ang="0">
                  <a:pos x="529" y="75"/>
                </a:cxn>
                <a:cxn ang="0">
                  <a:pos x="556" y="92"/>
                </a:cxn>
                <a:cxn ang="0">
                  <a:pos x="567" y="129"/>
                </a:cxn>
                <a:cxn ang="0">
                  <a:pos x="549" y="166"/>
                </a:cxn>
                <a:cxn ang="0">
                  <a:pos x="546" y="202"/>
                </a:cxn>
                <a:cxn ang="0">
                  <a:pos x="549" y="229"/>
                </a:cxn>
                <a:cxn ang="0">
                  <a:pos x="531" y="252"/>
                </a:cxn>
                <a:cxn ang="0">
                  <a:pos x="531" y="288"/>
                </a:cxn>
                <a:cxn ang="0">
                  <a:pos x="537" y="323"/>
                </a:cxn>
                <a:cxn ang="0">
                  <a:pos x="551" y="351"/>
                </a:cxn>
                <a:cxn ang="0">
                  <a:pos x="566" y="375"/>
                </a:cxn>
                <a:cxn ang="0">
                  <a:pos x="569" y="396"/>
                </a:cxn>
                <a:cxn ang="0">
                  <a:pos x="559" y="418"/>
                </a:cxn>
                <a:cxn ang="0">
                  <a:pos x="566" y="441"/>
                </a:cxn>
              </a:cxnLst>
              <a:rect l="0" t="0" r="r" b="b"/>
              <a:pathLst>
                <a:path w="695" h="891">
                  <a:moveTo>
                    <a:pt x="576" y="448"/>
                  </a:moveTo>
                  <a:lnTo>
                    <a:pt x="576" y="450"/>
                  </a:lnTo>
                  <a:lnTo>
                    <a:pt x="576" y="451"/>
                  </a:lnTo>
                  <a:lnTo>
                    <a:pt x="578" y="450"/>
                  </a:lnTo>
                  <a:lnTo>
                    <a:pt x="578" y="451"/>
                  </a:lnTo>
                  <a:lnTo>
                    <a:pt x="578" y="453"/>
                  </a:lnTo>
                  <a:lnTo>
                    <a:pt x="579" y="455"/>
                  </a:lnTo>
                  <a:lnTo>
                    <a:pt x="579" y="460"/>
                  </a:lnTo>
                  <a:lnTo>
                    <a:pt x="581" y="463"/>
                  </a:lnTo>
                  <a:lnTo>
                    <a:pt x="579" y="465"/>
                  </a:lnTo>
                  <a:lnTo>
                    <a:pt x="583" y="467"/>
                  </a:lnTo>
                  <a:lnTo>
                    <a:pt x="584" y="470"/>
                  </a:lnTo>
                  <a:lnTo>
                    <a:pt x="584" y="472"/>
                  </a:lnTo>
                  <a:lnTo>
                    <a:pt x="583" y="472"/>
                  </a:lnTo>
                  <a:lnTo>
                    <a:pt x="583" y="473"/>
                  </a:lnTo>
                  <a:lnTo>
                    <a:pt x="584" y="477"/>
                  </a:lnTo>
                  <a:lnTo>
                    <a:pt x="584" y="475"/>
                  </a:lnTo>
                  <a:lnTo>
                    <a:pt x="586" y="477"/>
                  </a:lnTo>
                  <a:lnTo>
                    <a:pt x="588" y="477"/>
                  </a:lnTo>
                  <a:lnTo>
                    <a:pt x="589" y="478"/>
                  </a:lnTo>
                  <a:lnTo>
                    <a:pt x="591" y="478"/>
                  </a:lnTo>
                  <a:lnTo>
                    <a:pt x="591" y="482"/>
                  </a:lnTo>
                  <a:lnTo>
                    <a:pt x="594" y="482"/>
                  </a:lnTo>
                  <a:lnTo>
                    <a:pt x="596" y="482"/>
                  </a:lnTo>
                  <a:lnTo>
                    <a:pt x="596" y="485"/>
                  </a:lnTo>
                  <a:lnTo>
                    <a:pt x="599" y="487"/>
                  </a:lnTo>
                  <a:lnTo>
                    <a:pt x="601" y="488"/>
                  </a:lnTo>
                  <a:lnTo>
                    <a:pt x="603" y="488"/>
                  </a:lnTo>
                  <a:lnTo>
                    <a:pt x="604" y="490"/>
                  </a:lnTo>
                  <a:lnTo>
                    <a:pt x="604" y="492"/>
                  </a:lnTo>
                  <a:lnTo>
                    <a:pt x="604" y="493"/>
                  </a:lnTo>
                  <a:lnTo>
                    <a:pt x="606" y="495"/>
                  </a:lnTo>
                  <a:lnTo>
                    <a:pt x="608" y="495"/>
                  </a:lnTo>
                  <a:lnTo>
                    <a:pt x="606" y="495"/>
                  </a:lnTo>
                  <a:lnTo>
                    <a:pt x="606" y="498"/>
                  </a:lnTo>
                  <a:lnTo>
                    <a:pt x="609" y="498"/>
                  </a:lnTo>
                  <a:lnTo>
                    <a:pt x="611" y="498"/>
                  </a:lnTo>
                  <a:lnTo>
                    <a:pt x="611" y="497"/>
                  </a:lnTo>
                  <a:lnTo>
                    <a:pt x="613" y="498"/>
                  </a:lnTo>
                  <a:lnTo>
                    <a:pt x="614" y="498"/>
                  </a:lnTo>
                  <a:lnTo>
                    <a:pt x="614" y="500"/>
                  </a:lnTo>
                  <a:lnTo>
                    <a:pt x="616" y="500"/>
                  </a:lnTo>
                  <a:lnTo>
                    <a:pt x="618" y="500"/>
                  </a:lnTo>
                  <a:lnTo>
                    <a:pt x="618" y="502"/>
                  </a:lnTo>
                  <a:lnTo>
                    <a:pt x="619" y="505"/>
                  </a:lnTo>
                  <a:lnTo>
                    <a:pt x="619" y="512"/>
                  </a:lnTo>
                  <a:lnTo>
                    <a:pt x="618" y="513"/>
                  </a:lnTo>
                  <a:lnTo>
                    <a:pt x="616" y="512"/>
                  </a:lnTo>
                  <a:lnTo>
                    <a:pt x="616" y="513"/>
                  </a:lnTo>
                  <a:lnTo>
                    <a:pt x="616" y="512"/>
                  </a:lnTo>
                  <a:lnTo>
                    <a:pt x="614" y="512"/>
                  </a:lnTo>
                  <a:lnTo>
                    <a:pt x="614" y="515"/>
                  </a:lnTo>
                  <a:lnTo>
                    <a:pt x="614" y="517"/>
                  </a:lnTo>
                  <a:lnTo>
                    <a:pt x="616" y="518"/>
                  </a:lnTo>
                  <a:lnTo>
                    <a:pt x="618" y="520"/>
                  </a:lnTo>
                  <a:lnTo>
                    <a:pt x="616" y="520"/>
                  </a:lnTo>
                  <a:lnTo>
                    <a:pt x="616" y="522"/>
                  </a:lnTo>
                  <a:lnTo>
                    <a:pt x="616" y="523"/>
                  </a:lnTo>
                  <a:lnTo>
                    <a:pt x="616" y="525"/>
                  </a:lnTo>
                  <a:lnTo>
                    <a:pt x="618" y="527"/>
                  </a:lnTo>
                  <a:lnTo>
                    <a:pt x="618" y="525"/>
                  </a:lnTo>
                  <a:lnTo>
                    <a:pt x="619" y="525"/>
                  </a:lnTo>
                  <a:lnTo>
                    <a:pt x="619" y="528"/>
                  </a:lnTo>
                  <a:lnTo>
                    <a:pt x="619" y="527"/>
                  </a:lnTo>
                  <a:lnTo>
                    <a:pt x="619" y="530"/>
                  </a:lnTo>
                  <a:lnTo>
                    <a:pt x="621" y="535"/>
                  </a:lnTo>
                  <a:lnTo>
                    <a:pt x="623" y="535"/>
                  </a:lnTo>
                  <a:lnTo>
                    <a:pt x="623" y="533"/>
                  </a:lnTo>
                  <a:lnTo>
                    <a:pt x="624" y="533"/>
                  </a:lnTo>
                  <a:lnTo>
                    <a:pt x="626" y="537"/>
                  </a:lnTo>
                  <a:lnTo>
                    <a:pt x="626" y="535"/>
                  </a:lnTo>
                  <a:lnTo>
                    <a:pt x="628" y="537"/>
                  </a:lnTo>
                  <a:lnTo>
                    <a:pt x="629" y="535"/>
                  </a:lnTo>
                  <a:lnTo>
                    <a:pt x="631" y="537"/>
                  </a:lnTo>
                  <a:lnTo>
                    <a:pt x="631" y="538"/>
                  </a:lnTo>
                  <a:lnTo>
                    <a:pt x="629" y="538"/>
                  </a:lnTo>
                  <a:lnTo>
                    <a:pt x="629" y="540"/>
                  </a:lnTo>
                  <a:lnTo>
                    <a:pt x="631" y="540"/>
                  </a:lnTo>
                  <a:lnTo>
                    <a:pt x="631" y="545"/>
                  </a:lnTo>
                  <a:lnTo>
                    <a:pt x="631" y="548"/>
                  </a:lnTo>
                  <a:lnTo>
                    <a:pt x="633" y="548"/>
                  </a:lnTo>
                  <a:lnTo>
                    <a:pt x="631" y="550"/>
                  </a:lnTo>
                  <a:lnTo>
                    <a:pt x="633" y="552"/>
                  </a:lnTo>
                  <a:lnTo>
                    <a:pt x="634" y="552"/>
                  </a:lnTo>
                  <a:lnTo>
                    <a:pt x="636" y="552"/>
                  </a:lnTo>
                  <a:lnTo>
                    <a:pt x="634" y="553"/>
                  </a:lnTo>
                  <a:lnTo>
                    <a:pt x="633" y="555"/>
                  </a:lnTo>
                  <a:lnTo>
                    <a:pt x="633" y="557"/>
                  </a:lnTo>
                  <a:lnTo>
                    <a:pt x="634" y="560"/>
                  </a:lnTo>
                  <a:lnTo>
                    <a:pt x="634" y="562"/>
                  </a:lnTo>
                  <a:lnTo>
                    <a:pt x="636" y="560"/>
                  </a:lnTo>
                  <a:lnTo>
                    <a:pt x="638" y="562"/>
                  </a:lnTo>
                  <a:lnTo>
                    <a:pt x="638" y="564"/>
                  </a:lnTo>
                  <a:lnTo>
                    <a:pt x="636" y="562"/>
                  </a:lnTo>
                  <a:lnTo>
                    <a:pt x="634" y="564"/>
                  </a:lnTo>
                  <a:lnTo>
                    <a:pt x="633" y="564"/>
                  </a:lnTo>
                  <a:lnTo>
                    <a:pt x="631" y="564"/>
                  </a:lnTo>
                  <a:lnTo>
                    <a:pt x="631" y="565"/>
                  </a:lnTo>
                  <a:lnTo>
                    <a:pt x="634" y="567"/>
                  </a:lnTo>
                  <a:lnTo>
                    <a:pt x="636" y="565"/>
                  </a:lnTo>
                  <a:lnTo>
                    <a:pt x="638" y="567"/>
                  </a:lnTo>
                  <a:lnTo>
                    <a:pt x="641" y="570"/>
                  </a:lnTo>
                  <a:lnTo>
                    <a:pt x="643" y="572"/>
                  </a:lnTo>
                  <a:lnTo>
                    <a:pt x="646" y="577"/>
                  </a:lnTo>
                  <a:lnTo>
                    <a:pt x="646" y="584"/>
                  </a:lnTo>
                  <a:lnTo>
                    <a:pt x="648" y="587"/>
                  </a:lnTo>
                  <a:lnTo>
                    <a:pt x="646" y="587"/>
                  </a:lnTo>
                  <a:lnTo>
                    <a:pt x="648" y="590"/>
                  </a:lnTo>
                  <a:lnTo>
                    <a:pt x="648" y="592"/>
                  </a:lnTo>
                  <a:lnTo>
                    <a:pt x="649" y="592"/>
                  </a:lnTo>
                  <a:lnTo>
                    <a:pt x="653" y="594"/>
                  </a:lnTo>
                  <a:lnTo>
                    <a:pt x="654" y="600"/>
                  </a:lnTo>
                  <a:lnTo>
                    <a:pt x="656" y="600"/>
                  </a:lnTo>
                  <a:lnTo>
                    <a:pt x="658" y="604"/>
                  </a:lnTo>
                  <a:lnTo>
                    <a:pt x="661" y="605"/>
                  </a:lnTo>
                  <a:lnTo>
                    <a:pt x="666" y="610"/>
                  </a:lnTo>
                  <a:lnTo>
                    <a:pt x="668" y="612"/>
                  </a:lnTo>
                  <a:lnTo>
                    <a:pt x="669" y="614"/>
                  </a:lnTo>
                  <a:lnTo>
                    <a:pt x="669" y="615"/>
                  </a:lnTo>
                  <a:lnTo>
                    <a:pt x="671" y="615"/>
                  </a:lnTo>
                  <a:lnTo>
                    <a:pt x="676" y="615"/>
                  </a:lnTo>
                  <a:lnTo>
                    <a:pt x="678" y="617"/>
                  </a:lnTo>
                  <a:lnTo>
                    <a:pt x="680" y="617"/>
                  </a:lnTo>
                  <a:lnTo>
                    <a:pt x="680" y="619"/>
                  </a:lnTo>
                  <a:lnTo>
                    <a:pt x="681" y="620"/>
                  </a:lnTo>
                  <a:lnTo>
                    <a:pt x="683" y="622"/>
                  </a:lnTo>
                  <a:lnTo>
                    <a:pt x="686" y="622"/>
                  </a:lnTo>
                  <a:lnTo>
                    <a:pt x="686" y="624"/>
                  </a:lnTo>
                  <a:lnTo>
                    <a:pt x="686" y="625"/>
                  </a:lnTo>
                  <a:lnTo>
                    <a:pt x="688" y="625"/>
                  </a:lnTo>
                  <a:lnTo>
                    <a:pt x="688" y="624"/>
                  </a:lnTo>
                  <a:lnTo>
                    <a:pt x="690" y="625"/>
                  </a:lnTo>
                  <a:lnTo>
                    <a:pt x="693" y="627"/>
                  </a:lnTo>
                  <a:lnTo>
                    <a:pt x="693" y="625"/>
                  </a:lnTo>
                  <a:lnTo>
                    <a:pt x="695" y="625"/>
                  </a:lnTo>
                  <a:lnTo>
                    <a:pt x="695" y="630"/>
                  </a:lnTo>
                  <a:lnTo>
                    <a:pt x="691" y="632"/>
                  </a:lnTo>
                  <a:lnTo>
                    <a:pt x="691" y="634"/>
                  </a:lnTo>
                  <a:lnTo>
                    <a:pt x="690" y="635"/>
                  </a:lnTo>
                  <a:lnTo>
                    <a:pt x="688" y="635"/>
                  </a:lnTo>
                  <a:lnTo>
                    <a:pt x="686" y="637"/>
                  </a:lnTo>
                  <a:lnTo>
                    <a:pt x="681" y="640"/>
                  </a:lnTo>
                  <a:lnTo>
                    <a:pt x="675" y="640"/>
                  </a:lnTo>
                  <a:lnTo>
                    <a:pt x="673" y="640"/>
                  </a:lnTo>
                  <a:lnTo>
                    <a:pt x="671" y="640"/>
                  </a:lnTo>
                  <a:lnTo>
                    <a:pt x="669" y="640"/>
                  </a:lnTo>
                  <a:lnTo>
                    <a:pt x="668" y="640"/>
                  </a:lnTo>
                  <a:lnTo>
                    <a:pt x="666" y="640"/>
                  </a:lnTo>
                  <a:lnTo>
                    <a:pt x="666" y="639"/>
                  </a:lnTo>
                  <a:lnTo>
                    <a:pt x="668" y="639"/>
                  </a:lnTo>
                  <a:lnTo>
                    <a:pt x="666" y="639"/>
                  </a:lnTo>
                  <a:lnTo>
                    <a:pt x="664" y="639"/>
                  </a:lnTo>
                  <a:lnTo>
                    <a:pt x="664" y="640"/>
                  </a:lnTo>
                  <a:lnTo>
                    <a:pt x="663" y="637"/>
                  </a:lnTo>
                  <a:lnTo>
                    <a:pt x="661" y="637"/>
                  </a:lnTo>
                  <a:lnTo>
                    <a:pt x="659" y="639"/>
                  </a:lnTo>
                  <a:lnTo>
                    <a:pt x="658" y="639"/>
                  </a:lnTo>
                  <a:lnTo>
                    <a:pt x="658" y="637"/>
                  </a:lnTo>
                  <a:lnTo>
                    <a:pt x="654" y="639"/>
                  </a:lnTo>
                  <a:lnTo>
                    <a:pt x="653" y="639"/>
                  </a:lnTo>
                  <a:lnTo>
                    <a:pt x="649" y="642"/>
                  </a:lnTo>
                  <a:lnTo>
                    <a:pt x="649" y="645"/>
                  </a:lnTo>
                  <a:lnTo>
                    <a:pt x="649" y="644"/>
                  </a:lnTo>
                  <a:lnTo>
                    <a:pt x="648" y="644"/>
                  </a:lnTo>
                  <a:lnTo>
                    <a:pt x="648" y="647"/>
                  </a:lnTo>
                  <a:lnTo>
                    <a:pt x="646" y="647"/>
                  </a:lnTo>
                  <a:lnTo>
                    <a:pt x="646" y="650"/>
                  </a:lnTo>
                  <a:lnTo>
                    <a:pt x="646" y="655"/>
                  </a:lnTo>
                  <a:lnTo>
                    <a:pt x="644" y="657"/>
                  </a:lnTo>
                  <a:lnTo>
                    <a:pt x="643" y="657"/>
                  </a:lnTo>
                  <a:lnTo>
                    <a:pt x="644" y="659"/>
                  </a:lnTo>
                  <a:lnTo>
                    <a:pt x="646" y="660"/>
                  </a:lnTo>
                  <a:lnTo>
                    <a:pt x="646" y="662"/>
                  </a:lnTo>
                  <a:lnTo>
                    <a:pt x="644" y="664"/>
                  </a:lnTo>
                  <a:lnTo>
                    <a:pt x="646" y="666"/>
                  </a:lnTo>
                  <a:lnTo>
                    <a:pt x="649" y="667"/>
                  </a:lnTo>
                  <a:lnTo>
                    <a:pt x="649" y="669"/>
                  </a:lnTo>
                  <a:lnTo>
                    <a:pt x="654" y="669"/>
                  </a:lnTo>
                  <a:lnTo>
                    <a:pt x="658" y="667"/>
                  </a:lnTo>
                  <a:lnTo>
                    <a:pt x="661" y="671"/>
                  </a:lnTo>
                  <a:lnTo>
                    <a:pt x="663" y="672"/>
                  </a:lnTo>
                  <a:lnTo>
                    <a:pt x="661" y="674"/>
                  </a:lnTo>
                  <a:lnTo>
                    <a:pt x="661" y="672"/>
                  </a:lnTo>
                  <a:lnTo>
                    <a:pt x="659" y="672"/>
                  </a:lnTo>
                  <a:lnTo>
                    <a:pt x="658" y="676"/>
                  </a:lnTo>
                  <a:lnTo>
                    <a:pt x="661" y="677"/>
                  </a:lnTo>
                  <a:lnTo>
                    <a:pt x="659" y="677"/>
                  </a:lnTo>
                  <a:lnTo>
                    <a:pt x="659" y="679"/>
                  </a:lnTo>
                  <a:lnTo>
                    <a:pt x="661" y="679"/>
                  </a:lnTo>
                  <a:lnTo>
                    <a:pt x="659" y="682"/>
                  </a:lnTo>
                  <a:lnTo>
                    <a:pt x="661" y="682"/>
                  </a:lnTo>
                  <a:lnTo>
                    <a:pt x="659" y="687"/>
                  </a:lnTo>
                  <a:lnTo>
                    <a:pt x="659" y="689"/>
                  </a:lnTo>
                  <a:lnTo>
                    <a:pt x="661" y="689"/>
                  </a:lnTo>
                  <a:lnTo>
                    <a:pt x="661" y="687"/>
                  </a:lnTo>
                  <a:lnTo>
                    <a:pt x="663" y="689"/>
                  </a:lnTo>
                  <a:lnTo>
                    <a:pt x="668" y="692"/>
                  </a:lnTo>
                  <a:lnTo>
                    <a:pt x="669" y="691"/>
                  </a:lnTo>
                  <a:lnTo>
                    <a:pt x="671" y="691"/>
                  </a:lnTo>
                  <a:lnTo>
                    <a:pt x="675" y="691"/>
                  </a:lnTo>
                  <a:lnTo>
                    <a:pt x="675" y="692"/>
                  </a:lnTo>
                  <a:lnTo>
                    <a:pt x="676" y="692"/>
                  </a:lnTo>
                  <a:lnTo>
                    <a:pt x="676" y="694"/>
                  </a:lnTo>
                  <a:lnTo>
                    <a:pt x="675" y="696"/>
                  </a:lnTo>
                  <a:lnTo>
                    <a:pt x="675" y="699"/>
                  </a:lnTo>
                  <a:lnTo>
                    <a:pt x="673" y="704"/>
                  </a:lnTo>
                  <a:lnTo>
                    <a:pt x="675" y="706"/>
                  </a:lnTo>
                  <a:lnTo>
                    <a:pt x="673" y="706"/>
                  </a:lnTo>
                  <a:lnTo>
                    <a:pt x="673" y="709"/>
                  </a:lnTo>
                  <a:lnTo>
                    <a:pt x="675" y="709"/>
                  </a:lnTo>
                  <a:lnTo>
                    <a:pt x="675" y="707"/>
                  </a:lnTo>
                  <a:lnTo>
                    <a:pt x="675" y="711"/>
                  </a:lnTo>
                  <a:lnTo>
                    <a:pt x="678" y="711"/>
                  </a:lnTo>
                  <a:lnTo>
                    <a:pt x="680" y="712"/>
                  </a:lnTo>
                  <a:lnTo>
                    <a:pt x="678" y="716"/>
                  </a:lnTo>
                  <a:lnTo>
                    <a:pt x="680" y="714"/>
                  </a:lnTo>
                  <a:lnTo>
                    <a:pt x="680" y="717"/>
                  </a:lnTo>
                  <a:lnTo>
                    <a:pt x="680" y="719"/>
                  </a:lnTo>
                  <a:lnTo>
                    <a:pt x="678" y="721"/>
                  </a:lnTo>
                  <a:lnTo>
                    <a:pt x="678" y="722"/>
                  </a:lnTo>
                  <a:lnTo>
                    <a:pt x="680" y="722"/>
                  </a:lnTo>
                  <a:lnTo>
                    <a:pt x="678" y="724"/>
                  </a:lnTo>
                  <a:lnTo>
                    <a:pt x="680" y="724"/>
                  </a:lnTo>
                  <a:lnTo>
                    <a:pt x="680" y="726"/>
                  </a:lnTo>
                  <a:lnTo>
                    <a:pt x="681" y="727"/>
                  </a:lnTo>
                  <a:lnTo>
                    <a:pt x="683" y="726"/>
                  </a:lnTo>
                  <a:lnTo>
                    <a:pt x="680" y="734"/>
                  </a:lnTo>
                  <a:lnTo>
                    <a:pt x="681" y="737"/>
                  </a:lnTo>
                  <a:lnTo>
                    <a:pt x="683" y="742"/>
                  </a:lnTo>
                  <a:lnTo>
                    <a:pt x="680" y="751"/>
                  </a:lnTo>
                  <a:lnTo>
                    <a:pt x="680" y="759"/>
                  </a:lnTo>
                  <a:lnTo>
                    <a:pt x="676" y="776"/>
                  </a:lnTo>
                  <a:lnTo>
                    <a:pt x="675" y="784"/>
                  </a:lnTo>
                  <a:lnTo>
                    <a:pt x="666" y="804"/>
                  </a:lnTo>
                  <a:lnTo>
                    <a:pt x="664" y="809"/>
                  </a:lnTo>
                  <a:lnTo>
                    <a:pt x="656" y="813"/>
                  </a:lnTo>
                  <a:lnTo>
                    <a:pt x="654" y="823"/>
                  </a:lnTo>
                  <a:lnTo>
                    <a:pt x="651" y="823"/>
                  </a:lnTo>
                  <a:lnTo>
                    <a:pt x="639" y="823"/>
                  </a:lnTo>
                  <a:lnTo>
                    <a:pt x="623" y="824"/>
                  </a:lnTo>
                  <a:lnTo>
                    <a:pt x="613" y="826"/>
                  </a:lnTo>
                  <a:lnTo>
                    <a:pt x="601" y="826"/>
                  </a:lnTo>
                  <a:lnTo>
                    <a:pt x="594" y="828"/>
                  </a:lnTo>
                  <a:lnTo>
                    <a:pt x="584" y="833"/>
                  </a:lnTo>
                  <a:lnTo>
                    <a:pt x="581" y="833"/>
                  </a:lnTo>
                  <a:lnTo>
                    <a:pt x="574" y="838"/>
                  </a:lnTo>
                  <a:lnTo>
                    <a:pt x="574" y="839"/>
                  </a:lnTo>
                  <a:lnTo>
                    <a:pt x="572" y="843"/>
                  </a:lnTo>
                  <a:lnTo>
                    <a:pt x="571" y="848"/>
                  </a:lnTo>
                  <a:lnTo>
                    <a:pt x="571" y="851"/>
                  </a:lnTo>
                  <a:lnTo>
                    <a:pt x="569" y="858"/>
                  </a:lnTo>
                  <a:lnTo>
                    <a:pt x="566" y="858"/>
                  </a:lnTo>
                  <a:lnTo>
                    <a:pt x="556" y="863"/>
                  </a:lnTo>
                  <a:lnTo>
                    <a:pt x="554" y="870"/>
                  </a:lnTo>
                  <a:lnTo>
                    <a:pt x="549" y="871"/>
                  </a:lnTo>
                  <a:lnTo>
                    <a:pt x="541" y="886"/>
                  </a:lnTo>
                  <a:lnTo>
                    <a:pt x="531" y="891"/>
                  </a:lnTo>
                  <a:lnTo>
                    <a:pt x="529" y="891"/>
                  </a:lnTo>
                  <a:lnTo>
                    <a:pt x="529" y="890"/>
                  </a:lnTo>
                  <a:lnTo>
                    <a:pt x="526" y="890"/>
                  </a:lnTo>
                  <a:lnTo>
                    <a:pt x="526" y="888"/>
                  </a:lnTo>
                  <a:lnTo>
                    <a:pt x="521" y="888"/>
                  </a:lnTo>
                  <a:lnTo>
                    <a:pt x="522" y="883"/>
                  </a:lnTo>
                  <a:lnTo>
                    <a:pt x="521" y="883"/>
                  </a:lnTo>
                  <a:lnTo>
                    <a:pt x="521" y="880"/>
                  </a:lnTo>
                  <a:lnTo>
                    <a:pt x="519" y="880"/>
                  </a:lnTo>
                  <a:lnTo>
                    <a:pt x="517" y="876"/>
                  </a:lnTo>
                  <a:lnTo>
                    <a:pt x="522" y="876"/>
                  </a:lnTo>
                  <a:lnTo>
                    <a:pt x="522" y="873"/>
                  </a:lnTo>
                  <a:lnTo>
                    <a:pt x="521" y="873"/>
                  </a:lnTo>
                  <a:lnTo>
                    <a:pt x="519" y="873"/>
                  </a:lnTo>
                  <a:lnTo>
                    <a:pt x="519" y="871"/>
                  </a:lnTo>
                  <a:lnTo>
                    <a:pt x="517" y="871"/>
                  </a:lnTo>
                  <a:lnTo>
                    <a:pt x="516" y="871"/>
                  </a:lnTo>
                  <a:lnTo>
                    <a:pt x="509" y="875"/>
                  </a:lnTo>
                  <a:lnTo>
                    <a:pt x="506" y="870"/>
                  </a:lnTo>
                  <a:lnTo>
                    <a:pt x="504" y="870"/>
                  </a:lnTo>
                  <a:lnTo>
                    <a:pt x="499" y="870"/>
                  </a:lnTo>
                  <a:lnTo>
                    <a:pt x="494" y="868"/>
                  </a:lnTo>
                  <a:lnTo>
                    <a:pt x="492" y="870"/>
                  </a:lnTo>
                  <a:lnTo>
                    <a:pt x="492" y="866"/>
                  </a:lnTo>
                  <a:lnTo>
                    <a:pt x="501" y="851"/>
                  </a:lnTo>
                  <a:lnTo>
                    <a:pt x="499" y="851"/>
                  </a:lnTo>
                  <a:lnTo>
                    <a:pt x="497" y="851"/>
                  </a:lnTo>
                  <a:lnTo>
                    <a:pt x="496" y="849"/>
                  </a:lnTo>
                  <a:lnTo>
                    <a:pt x="494" y="849"/>
                  </a:lnTo>
                  <a:lnTo>
                    <a:pt x="494" y="848"/>
                  </a:lnTo>
                  <a:lnTo>
                    <a:pt x="492" y="846"/>
                  </a:lnTo>
                  <a:lnTo>
                    <a:pt x="492" y="844"/>
                  </a:lnTo>
                  <a:lnTo>
                    <a:pt x="486" y="841"/>
                  </a:lnTo>
                  <a:lnTo>
                    <a:pt x="484" y="841"/>
                  </a:lnTo>
                  <a:lnTo>
                    <a:pt x="482" y="838"/>
                  </a:lnTo>
                  <a:lnTo>
                    <a:pt x="486" y="836"/>
                  </a:lnTo>
                  <a:lnTo>
                    <a:pt x="486" y="834"/>
                  </a:lnTo>
                  <a:lnTo>
                    <a:pt x="484" y="836"/>
                  </a:lnTo>
                  <a:lnTo>
                    <a:pt x="482" y="833"/>
                  </a:lnTo>
                  <a:lnTo>
                    <a:pt x="480" y="833"/>
                  </a:lnTo>
                  <a:lnTo>
                    <a:pt x="482" y="829"/>
                  </a:lnTo>
                  <a:lnTo>
                    <a:pt x="482" y="828"/>
                  </a:lnTo>
                  <a:lnTo>
                    <a:pt x="484" y="828"/>
                  </a:lnTo>
                  <a:lnTo>
                    <a:pt x="486" y="829"/>
                  </a:lnTo>
                  <a:lnTo>
                    <a:pt x="487" y="826"/>
                  </a:lnTo>
                  <a:lnTo>
                    <a:pt x="479" y="824"/>
                  </a:lnTo>
                  <a:lnTo>
                    <a:pt x="477" y="828"/>
                  </a:lnTo>
                  <a:lnTo>
                    <a:pt x="477" y="826"/>
                  </a:lnTo>
                  <a:lnTo>
                    <a:pt x="475" y="828"/>
                  </a:lnTo>
                  <a:lnTo>
                    <a:pt x="474" y="828"/>
                  </a:lnTo>
                  <a:lnTo>
                    <a:pt x="470" y="831"/>
                  </a:lnTo>
                  <a:lnTo>
                    <a:pt x="467" y="831"/>
                  </a:lnTo>
                  <a:lnTo>
                    <a:pt x="464" y="836"/>
                  </a:lnTo>
                  <a:lnTo>
                    <a:pt x="460" y="838"/>
                  </a:lnTo>
                  <a:lnTo>
                    <a:pt x="457" y="838"/>
                  </a:lnTo>
                  <a:lnTo>
                    <a:pt x="454" y="841"/>
                  </a:lnTo>
                  <a:lnTo>
                    <a:pt x="449" y="846"/>
                  </a:lnTo>
                  <a:lnTo>
                    <a:pt x="450" y="843"/>
                  </a:lnTo>
                  <a:lnTo>
                    <a:pt x="449" y="843"/>
                  </a:lnTo>
                  <a:lnTo>
                    <a:pt x="444" y="839"/>
                  </a:lnTo>
                  <a:lnTo>
                    <a:pt x="440" y="836"/>
                  </a:lnTo>
                  <a:lnTo>
                    <a:pt x="440" y="833"/>
                  </a:lnTo>
                  <a:lnTo>
                    <a:pt x="434" y="831"/>
                  </a:lnTo>
                  <a:lnTo>
                    <a:pt x="432" y="831"/>
                  </a:lnTo>
                  <a:lnTo>
                    <a:pt x="430" y="829"/>
                  </a:lnTo>
                  <a:lnTo>
                    <a:pt x="419" y="843"/>
                  </a:lnTo>
                  <a:lnTo>
                    <a:pt x="414" y="848"/>
                  </a:lnTo>
                  <a:lnTo>
                    <a:pt x="405" y="858"/>
                  </a:lnTo>
                  <a:lnTo>
                    <a:pt x="400" y="859"/>
                  </a:lnTo>
                  <a:lnTo>
                    <a:pt x="399" y="861"/>
                  </a:lnTo>
                  <a:lnTo>
                    <a:pt x="399" y="863"/>
                  </a:lnTo>
                  <a:lnTo>
                    <a:pt x="397" y="865"/>
                  </a:lnTo>
                  <a:lnTo>
                    <a:pt x="395" y="868"/>
                  </a:lnTo>
                  <a:lnTo>
                    <a:pt x="390" y="873"/>
                  </a:lnTo>
                  <a:lnTo>
                    <a:pt x="389" y="876"/>
                  </a:lnTo>
                  <a:lnTo>
                    <a:pt x="385" y="876"/>
                  </a:lnTo>
                  <a:lnTo>
                    <a:pt x="383" y="876"/>
                  </a:lnTo>
                  <a:lnTo>
                    <a:pt x="382" y="876"/>
                  </a:lnTo>
                  <a:lnTo>
                    <a:pt x="377" y="873"/>
                  </a:lnTo>
                  <a:lnTo>
                    <a:pt x="372" y="873"/>
                  </a:lnTo>
                  <a:lnTo>
                    <a:pt x="363" y="875"/>
                  </a:lnTo>
                  <a:lnTo>
                    <a:pt x="355" y="873"/>
                  </a:lnTo>
                  <a:lnTo>
                    <a:pt x="350" y="871"/>
                  </a:lnTo>
                  <a:lnTo>
                    <a:pt x="347" y="871"/>
                  </a:lnTo>
                  <a:lnTo>
                    <a:pt x="342" y="873"/>
                  </a:lnTo>
                  <a:lnTo>
                    <a:pt x="340" y="873"/>
                  </a:lnTo>
                  <a:lnTo>
                    <a:pt x="337" y="873"/>
                  </a:lnTo>
                  <a:lnTo>
                    <a:pt x="332" y="871"/>
                  </a:lnTo>
                  <a:lnTo>
                    <a:pt x="327" y="870"/>
                  </a:lnTo>
                  <a:lnTo>
                    <a:pt x="318" y="871"/>
                  </a:lnTo>
                  <a:lnTo>
                    <a:pt x="312" y="870"/>
                  </a:lnTo>
                  <a:lnTo>
                    <a:pt x="305" y="871"/>
                  </a:lnTo>
                  <a:lnTo>
                    <a:pt x="305" y="873"/>
                  </a:lnTo>
                  <a:lnTo>
                    <a:pt x="302" y="873"/>
                  </a:lnTo>
                  <a:lnTo>
                    <a:pt x="300" y="875"/>
                  </a:lnTo>
                  <a:lnTo>
                    <a:pt x="297" y="873"/>
                  </a:lnTo>
                  <a:lnTo>
                    <a:pt x="295" y="871"/>
                  </a:lnTo>
                  <a:lnTo>
                    <a:pt x="290" y="871"/>
                  </a:lnTo>
                  <a:lnTo>
                    <a:pt x="286" y="871"/>
                  </a:lnTo>
                  <a:lnTo>
                    <a:pt x="283" y="868"/>
                  </a:lnTo>
                  <a:lnTo>
                    <a:pt x="281" y="870"/>
                  </a:lnTo>
                  <a:lnTo>
                    <a:pt x="280" y="870"/>
                  </a:lnTo>
                  <a:lnTo>
                    <a:pt x="276" y="868"/>
                  </a:lnTo>
                  <a:lnTo>
                    <a:pt x="275" y="868"/>
                  </a:lnTo>
                  <a:lnTo>
                    <a:pt x="271" y="866"/>
                  </a:lnTo>
                  <a:lnTo>
                    <a:pt x="271" y="861"/>
                  </a:lnTo>
                  <a:lnTo>
                    <a:pt x="273" y="859"/>
                  </a:lnTo>
                  <a:lnTo>
                    <a:pt x="275" y="858"/>
                  </a:lnTo>
                  <a:lnTo>
                    <a:pt x="281" y="856"/>
                  </a:lnTo>
                  <a:lnTo>
                    <a:pt x="285" y="856"/>
                  </a:lnTo>
                  <a:lnTo>
                    <a:pt x="290" y="854"/>
                  </a:lnTo>
                  <a:lnTo>
                    <a:pt x="290" y="853"/>
                  </a:lnTo>
                  <a:lnTo>
                    <a:pt x="293" y="851"/>
                  </a:lnTo>
                  <a:lnTo>
                    <a:pt x="295" y="849"/>
                  </a:lnTo>
                  <a:lnTo>
                    <a:pt x="293" y="846"/>
                  </a:lnTo>
                  <a:lnTo>
                    <a:pt x="290" y="848"/>
                  </a:lnTo>
                  <a:lnTo>
                    <a:pt x="285" y="848"/>
                  </a:lnTo>
                  <a:lnTo>
                    <a:pt x="283" y="846"/>
                  </a:lnTo>
                  <a:lnTo>
                    <a:pt x="276" y="846"/>
                  </a:lnTo>
                  <a:lnTo>
                    <a:pt x="275" y="848"/>
                  </a:lnTo>
                  <a:lnTo>
                    <a:pt x="273" y="848"/>
                  </a:lnTo>
                  <a:lnTo>
                    <a:pt x="273" y="849"/>
                  </a:lnTo>
                  <a:lnTo>
                    <a:pt x="271" y="849"/>
                  </a:lnTo>
                  <a:lnTo>
                    <a:pt x="270" y="849"/>
                  </a:lnTo>
                  <a:lnTo>
                    <a:pt x="266" y="848"/>
                  </a:lnTo>
                  <a:lnTo>
                    <a:pt x="263" y="846"/>
                  </a:lnTo>
                  <a:lnTo>
                    <a:pt x="261" y="846"/>
                  </a:lnTo>
                  <a:lnTo>
                    <a:pt x="258" y="848"/>
                  </a:lnTo>
                  <a:lnTo>
                    <a:pt x="256" y="846"/>
                  </a:lnTo>
                  <a:lnTo>
                    <a:pt x="251" y="848"/>
                  </a:lnTo>
                  <a:lnTo>
                    <a:pt x="251" y="849"/>
                  </a:lnTo>
                  <a:lnTo>
                    <a:pt x="248" y="849"/>
                  </a:lnTo>
                  <a:lnTo>
                    <a:pt x="245" y="853"/>
                  </a:lnTo>
                  <a:lnTo>
                    <a:pt x="243" y="851"/>
                  </a:lnTo>
                  <a:lnTo>
                    <a:pt x="243" y="849"/>
                  </a:lnTo>
                  <a:lnTo>
                    <a:pt x="243" y="848"/>
                  </a:lnTo>
                  <a:lnTo>
                    <a:pt x="238" y="848"/>
                  </a:lnTo>
                  <a:lnTo>
                    <a:pt x="230" y="841"/>
                  </a:lnTo>
                  <a:lnTo>
                    <a:pt x="230" y="833"/>
                  </a:lnTo>
                  <a:lnTo>
                    <a:pt x="225" y="831"/>
                  </a:lnTo>
                  <a:lnTo>
                    <a:pt x="225" y="828"/>
                  </a:lnTo>
                  <a:lnTo>
                    <a:pt x="221" y="828"/>
                  </a:lnTo>
                  <a:lnTo>
                    <a:pt x="221" y="829"/>
                  </a:lnTo>
                  <a:lnTo>
                    <a:pt x="218" y="829"/>
                  </a:lnTo>
                  <a:lnTo>
                    <a:pt x="216" y="831"/>
                  </a:lnTo>
                  <a:lnTo>
                    <a:pt x="216" y="829"/>
                  </a:lnTo>
                  <a:lnTo>
                    <a:pt x="218" y="818"/>
                  </a:lnTo>
                  <a:lnTo>
                    <a:pt x="228" y="819"/>
                  </a:lnTo>
                  <a:lnTo>
                    <a:pt x="230" y="814"/>
                  </a:lnTo>
                  <a:lnTo>
                    <a:pt x="231" y="813"/>
                  </a:lnTo>
                  <a:lnTo>
                    <a:pt x="231" y="809"/>
                  </a:lnTo>
                  <a:lnTo>
                    <a:pt x="230" y="808"/>
                  </a:lnTo>
                  <a:lnTo>
                    <a:pt x="230" y="806"/>
                  </a:lnTo>
                  <a:lnTo>
                    <a:pt x="231" y="806"/>
                  </a:lnTo>
                  <a:lnTo>
                    <a:pt x="228" y="804"/>
                  </a:lnTo>
                  <a:lnTo>
                    <a:pt x="228" y="801"/>
                  </a:lnTo>
                  <a:lnTo>
                    <a:pt x="233" y="799"/>
                  </a:lnTo>
                  <a:lnTo>
                    <a:pt x="233" y="803"/>
                  </a:lnTo>
                  <a:lnTo>
                    <a:pt x="236" y="803"/>
                  </a:lnTo>
                  <a:lnTo>
                    <a:pt x="245" y="804"/>
                  </a:lnTo>
                  <a:lnTo>
                    <a:pt x="246" y="804"/>
                  </a:lnTo>
                  <a:lnTo>
                    <a:pt x="248" y="804"/>
                  </a:lnTo>
                  <a:lnTo>
                    <a:pt x="250" y="804"/>
                  </a:lnTo>
                  <a:lnTo>
                    <a:pt x="253" y="804"/>
                  </a:lnTo>
                  <a:lnTo>
                    <a:pt x="255" y="806"/>
                  </a:lnTo>
                  <a:lnTo>
                    <a:pt x="256" y="803"/>
                  </a:lnTo>
                  <a:lnTo>
                    <a:pt x="256" y="801"/>
                  </a:lnTo>
                  <a:lnTo>
                    <a:pt x="258" y="803"/>
                  </a:lnTo>
                  <a:lnTo>
                    <a:pt x="260" y="799"/>
                  </a:lnTo>
                  <a:lnTo>
                    <a:pt x="260" y="798"/>
                  </a:lnTo>
                  <a:lnTo>
                    <a:pt x="261" y="798"/>
                  </a:lnTo>
                  <a:lnTo>
                    <a:pt x="263" y="798"/>
                  </a:lnTo>
                  <a:lnTo>
                    <a:pt x="266" y="794"/>
                  </a:lnTo>
                  <a:lnTo>
                    <a:pt x="266" y="793"/>
                  </a:lnTo>
                  <a:lnTo>
                    <a:pt x="255" y="796"/>
                  </a:lnTo>
                  <a:lnTo>
                    <a:pt x="250" y="793"/>
                  </a:lnTo>
                  <a:lnTo>
                    <a:pt x="253" y="793"/>
                  </a:lnTo>
                  <a:lnTo>
                    <a:pt x="258" y="789"/>
                  </a:lnTo>
                  <a:lnTo>
                    <a:pt x="261" y="788"/>
                  </a:lnTo>
                  <a:lnTo>
                    <a:pt x="263" y="788"/>
                  </a:lnTo>
                  <a:lnTo>
                    <a:pt x="263" y="786"/>
                  </a:lnTo>
                  <a:lnTo>
                    <a:pt x="261" y="783"/>
                  </a:lnTo>
                  <a:lnTo>
                    <a:pt x="261" y="781"/>
                  </a:lnTo>
                  <a:lnTo>
                    <a:pt x="255" y="784"/>
                  </a:lnTo>
                  <a:lnTo>
                    <a:pt x="251" y="783"/>
                  </a:lnTo>
                  <a:lnTo>
                    <a:pt x="248" y="781"/>
                  </a:lnTo>
                  <a:lnTo>
                    <a:pt x="253" y="778"/>
                  </a:lnTo>
                  <a:lnTo>
                    <a:pt x="250" y="776"/>
                  </a:lnTo>
                  <a:lnTo>
                    <a:pt x="251" y="776"/>
                  </a:lnTo>
                  <a:lnTo>
                    <a:pt x="250" y="774"/>
                  </a:lnTo>
                  <a:lnTo>
                    <a:pt x="251" y="771"/>
                  </a:lnTo>
                  <a:lnTo>
                    <a:pt x="248" y="771"/>
                  </a:lnTo>
                  <a:lnTo>
                    <a:pt x="246" y="769"/>
                  </a:lnTo>
                  <a:lnTo>
                    <a:pt x="246" y="768"/>
                  </a:lnTo>
                  <a:lnTo>
                    <a:pt x="248" y="768"/>
                  </a:lnTo>
                  <a:lnTo>
                    <a:pt x="250" y="768"/>
                  </a:lnTo>
                  <a:lnTo>
                    <a:pt x="248" y="766"/>
                  </a:lnTo>
                  <a:lnTo>
                    <a:pt x="248" y="764"/>
                  </a:lnTo>
                  <a:lnTo>
                    <a:pt x="253" y="764"/>
                  </a:lnTo>
                  <a:lnTo>
                    <a:pt x="253" y="763"/>
                  </a:lnTo>
                  <a:lnTo>
                    <a:pt x="253" y="754"/>
                  </a:lnTo>
                  <a:lnTo>
                    <a:pt x="251" y="752"/>
                  </a:lnTo>
                  <a:lnTo>
                    <a:pt x="250" y="751"/>
                  </a:lnTo>
                  <a:lnTo>
                    <a:pt x="248" y="751"/>
                  </a:lnTo>
                  <a:lnTo>
                    <a:pt x="246" y="751"/>
                  </a:lnTo>
                  <a:lnTo>
                    <a:pt x="245" y="749"/>
                  </a:lnTo>
                  <a:lnTo>
                    <a:pt x="240" y="749"/>
                  </a:lnTo>
                  <a:lnTo>
                    <a:pt x="240" y="751"/>
                  </a:lnTo>
                  <a:lnTo>
                    <a:pt x="235" y="747"/>
                  </a:lnTo>
                  <a:lnTo>
                    <a:pt x="233" y="746"/>
                  </a:lnTo>
                  <a:lnTo>
                    <a:pt x="230" y="747"/>
                  </a:lnTo>
                  <a:lnTo>
                    <a:pt x="223" y="749"/>
                  </a:lnTo>
                  <a:lnTo>
                    <a:pt x="221" y="751"/>
                  </a:lnTo>
                  <a:lnTo>
                    <a:pt x="218" y="747"/>
                  </a:lnTo>
                  <a:lnTo>
                    <a:pt x="215" y="744"/>
                  </a:lnTo>
                  <a:lnTo>
                    <a:pt x="211" y="742"/>
                  </a:lnTo>
                  <a:lnTo>
                    <a:pt x="210" y="741"/>
                  </a:lnTo>
                  <a:lnTo>
                    <a:pt x="205" y="737"/>
                  </a:lnTo>
                  <a:lnTo>
                    <a:pt x="203" y="737"/>
                  </a:lnTo>
                  <a:lnTo>
                    <a:pt x="201" y="737"/>
                  </a:lnTo>
                  <a:lnTo>
                    <a:pt x="201" y="736"/>
                  </a:lnTo>
                  <a:lnTo>
                    <a:pt x="200" y="737"/>
                  </a:lnTo>
                  <a:lnTo>
                    <a:pt x="200" y="736"/>
                  </a:lnTo>
                  <a:lnTo>
                    <a:pt x="196" y="736"/>
                  </a:lnTo>
                  <a:lnTo>
                    <a:pt x="194" y="734"/>
                  </a:lnTo>
                  <a:lnTo>
                    <a:pt x="189" y="734"/>
                  </a:lnTo>
                  <a:lnTo>
                    <a:pt x="188" y="734"/>
                  </a:lnTo>
                  <a:lnTo>
                    <a:pt x="184" y="734"/>
                  </a:lnTo>
                  <a:lnTo>
                    <a:pt x="184" y="732"/>
                  </a:lnTo>
                  <a:lnTo>
                    <a:pt x="181" y="732"/>
                  </a:lnTo>
                  <a:lnTo>
                    <a:pt x="179" y="732"/>
                  </a:lnTo>
                  <a:lnTo>
                    <a:pt x="178" y="732"/>
                  </a:lnTo>
                  <a:lnTo>
                    <a:pt x="176" y="734"/>
                  </a:lnTo>
                  <a:lnTo>
                    <a:pt x="174" y="732"/>
                  </a:lnTo>
                  <a:lnTo>
                    <a:pt x="173" y="732"/>
                  </a:lnTo>
                  <a:lnTo>
                    <a:pt x="173" y="731"/>
                  </a:lnTo>
                  <a:lnTo>
                    <a:pt x="173" y="727"/>
                  </a:lnTo>
                  <a:lnTo>
                    <a:pt x="169" y="722"/>
                  </a:lnTo>
                  <a:lnTo>
                    <a:pt x="169" y="719"/>
                  </a:lnTo>
                  <a:lnTo>
                    <a:pt x="166" y="716"/>
                  </a:lnTo>
                  <a:lnTo>
                    <a:pt x="163" y="716"/>
                  </a:lnTo>
                  <a:lnTo>
                    <a:pt x="161" y="714"/>
                  </a:lnTo>
                  <a:lnTo>
                    <a:pt x="158" y="712"/>
                  </a:lnTo>
                  <a:lnTo>
                    <a:pt x="156" y="714"/>
                  </a:lnTo>
                  <a:lnTo>
                    <a:pt x="154" y="712"/>
                  </a:lnTo>
                  <a:lnTo>
                    <a:pt x="151" y="712"/>
                  </a:lnTo>
                  <a:lnTo>
                    <a:pt x="144" y="712"/>
                  </a:lnTo>
                  <a:lnTo>
                    <a:pt x="146" y="711"/>
                  </a:lnTo>
                  <a:lnTo>
                    <a:pt x="146" y="709"/>
                  </a:lnTo>
                  <a:lnTo>
                    <a:pt x="148" y="707"/>
                  </a:lnTo>
                  <a:lnTo>
                    <a:pt x="149" y="706"/>
                  </a:lnTo>
                  <a:lnTo>
                    <a:pt x="151" y="704"/>
                  </a:lnTo>
                  <a:lnTo>
                    <a:pt x="153" y="701"/>
                  </a:lnTo>
                  <a:lnTo>
                    <a:pt x="154" y="699"/>
                  </a:lnTo>
                  <a:lnTo>
                    <a:pt x="153" y="697"/>
                  </a:lnTo>
                  <a:lnTo>
                    <a:pt x="153" y="694"/>
                  </a:lnTo>
                  <a:lnTo>
                    <a:pt x="159" y="677"/>
                  </a:lnTo>
                  <a:lnTo>
                    <a:pt x="161" y="676"/>
                  </a:lnTo>
                  <a:lnTo>
                    <a:pt x="161" y="677"/>
                  </a:lnTo>
                  <a:lnTo>
                    <a:pt x="161" y="676"/>
                  </a:lnTo>
                  <a:lnTo>
                    <a:pt x="161" y="674"/>
                  </a:lnTo>
                  <a:lnTo>
                    <a:pt x="159" y="674"/>
                  </a:lnTo>
                  <a:lnTo>
                    <a:pt x="159" y="672"/>
                  </a:lnTo>
                  <a:lnTo>
                    <a:pt x="156" y="671"/>
                  </a:lnTo>
                  <a:lnTo>
                    <a:pt x="154" y="671"/>
                  </a:lnTo>
                  <a:lnTo>
                    <a:pt x="148" y="667"/>
                  </a:lnTo>
                  <a:lnTo>
                    <a:pt x="148" y="666"/>
                  </a:lnTo>
                  <a:lnTo>
                    <a:pt x="149" y="660"/>
                  </a:lnTo>
                  <a:lnTo>
                    <a:pt x="149" y="657"/>
                  </a:lnTo>
                  <a:lnTo>
                    <a:pt x="141" y="654"/>
                  </a:lnTo>
                  <a:lnTo>
                    <a:pt x="133" y="649"/>
                  </a:lnTo>
                  <a:lnTo>
                    <a:pt x="123" y="647"/>
                  </a:lnTo>
                  <a:lnTo>
                    <a:pt x="121" y="650"/>
                  </a:lnTo>
                  <a:lnTo>
                    <a:pt x="118" y="649"/>
                  </a:lnTo>
                  <a:lnTo>
                    <a:pt x="116" y="652"/>
                  </a:lnTo>
                  <a:lnTo>
                    <a:pt x="111" y="655"/>
                  </a:lnTo>
                  <a:lnTo>
                    <a:pt x="109" y="657"/>
                  </a:lnTo>
                  <a:lnTo>
                    <a:pt x="109" y="659"/>
                  </a:lnTo>
                  <a:lnTo>
                    <a:pt x="106" y="660"/>
                  </a:lnTo>
                  <a:lnTo>
                    <a:pt x="104" y="662"/>
                  </a:lnTo>
                  <a:lnTo>
                    <a:pt x="103" y="662"/>
                  </a:lnTo>
                  <a:lnTo>
                    <a:pt x="101" y="660"/>
                  </a:lnTo>
                  <a:lnTo>
                    <a:pt x="97" y="660"/>
                  </a:lnTo>
                  <a:lnTo>
                    <a:pt x="92" y="666"/>
                  </a:lnTo>
                  <a:lnTo>
                    <a:pt x="92" y="667"/>
                  </a:lnTo>
                  <a:lnTo>
                    <a:pt x="91" y="667"/>
                  </a:lnTo>
                  <a:lnTo>
                    <a:pt x="84" y="667"/>
                  </a:lnTo>
                  <a:lnTo>
                    <a:pt x="81" y="666"/>
                  </a:lnTo>
                  <a:lnTo>
                    <a:pt x="77" y="664"/>
                  </a:lnTo>
                  <a:lnTo>
                    <a:pt x="72" y="666"/>
                  </a:lnTo>
                  <a:lnTo>
                    <a:pt x="71" y="664"/>
                  </a:lnTo>
                  <a:lnTo>
                    <a:pt x="71" y="662"/>
                  </a:lnTo>
                  <a:lnTo>
                    <a:pt x="72" y="660"/>
                  </a:lnTo>
                  <a:lnTo>
                    <a:pt x="72" y="659"/>
                  </a:lnTo>
                  <a:lnTo>
                    <a:pt x="71" y="655"/>
                  </a:lnTo>
                  <a:lnTo>
                    <a:pt x="67" y="654"/>
                  </a:lnTo>
                  <a:lnTo>
                    <a:pt x="69" y="652"/>
                  </a:lnTo>
                  <a:lnTo>
                    <a:pt x="69" y="649"/>
                  </a:lnTo>
                  <a:lnTo>
                    <a:pt x="67" y="645"/>
                  </a:lnTo>
                  <a:lnTo>
                    <a:pt x="64" y="642"/>
                  </a:lnTo>
                  <a:lnTo>
                    <a:pt x="62" y="639"/>
                  </a:lnTo>
                  <a:lnTo>
                    <a:pt x="62" y="637"/>
                  </a:lnTo>
                  <a:lnTo>
                    <a:pt x="62" y="632"/>
                  </a:lnTo>
                  <a:lnTo>
                    <a:pt x="62" y="629"/>
                  </a:lnTo>
                  <a:lnTo>
                    <a:pt x="62" y="625"/>
                  </a:lnTo>
                  <a:lnTo>
                    <a:pt x="59" y="620"/>
                  </a:lnTo>
                  <a:lnTo>
                    <a:pt x="59" y="617"/>
                  </a:lnTo>
                  <a:lnTo>
                    <a:pt x="57" y="604"/>
                  </a:lnTo>
                  <a:lnTo>
                    <a:pt x="54" y="599"/>
                  </a:lnTo>
                  <a:lnTo>
                    <a:pt x="54" y="595"/>
                  </a:lnTo>
                  <a:lnTo>
                    <a:pt x="54" y="594"/>
                  </a:lnTo>
                  <a:lnTo>
                    <a:pt x="52" y="590"/>
                  </a:lnTo>
                  <a:lnTo>
                    <a:pt x="56" y="584"/>
                  </a:lnTo>
                  <a:lnTo>
                    <a:pt x="56" y="579"/>
                  </a:lnTo>
                  <a:lnTo>
                    <a:pt x="56" y="577"/>
                  </a:lnTo>
                  <a:lnTo>
                    <a:pt x="56" y="574"/>
                  </a:lnTo>
                  <a:lnTo>
                    <a:pt x="56" y="572"/>
                  </a:lnTo>
                  <a:lnTo>
                    <a:pt x="56" y="565"/>
                  </a:lnTo>
                  <a:lnTo>
                    <a:pt x="54" y="564"/>
                  </a:lnTo>
                  <a:lnTo>
                    <a:pt x="51" y="560"/>
                  </a:lnTo>
                  <a:lnTo>
                    <a:pt x="51" y="558"/>
                  </a:lnTo>
                  <a:lnTo>
                    <a:pt x="52" y="555"/>
                  </a:lnTo>
                  <a:lnTo>
                    <a:pt x="56" y="552"/>
                  </a:lnTo>
                  <a:lnTo>
                    <a:pt x="57" y="550"/>
                  </a:lnTo>
                  <a:lnTo>
                    <a:pt x="57" y="545"/>
                  </a:lnTo>
                  <a:lnTo>
                    <a:pt x="56" y="542"/>
                  </a:lnTo>
                  <a:lnTo>
                    <a:pt x="52" y="538"/>
                  </a:lnTo>
                  <a:lnTo>
                    <a:pt x="49" y="535"/>
                  </a:lnTo>
                  <a:lnTo>
                    <a:pt x="49" y="532"/>
                  </a:lnTo>
                  <a:lnTo>
                    <a:pt x="51" y="528"/>
                  </a:lnTo>
                  <a:lnTo>
                    <a:pt x="49" y="527"/>
                  </a:lnTo>
                  <a:lnTo>
                    <a:pt x="49" y="523"/>
                  </a:lnTo>
                  <a:lnTo>
                    <a:pt x="49" y="520"/>
                  </a:lnTo>
                  <a:lnTo>
                    <a:pt x="49" y="515"/>
                  </a:lnTo>
                  <a:lnTo>
                    <a:pt x="49" y="512"/>
                  </a:lnTo>
                  <a:lnTo>
                    <a:pt x="51" y="512"/>
                  </a:lnTo>
                  <a:lnTo>
                    <a:pt x="52" y="508"/>
                  </a:lnTo>
                  <a:lnTo>
                    <a:pt x="52" y="507"/>
                  </a:lnTo>
                  <a:lnTo>
                    <a:pt x="52" y="505"/>
                  </a:lnTo>
                  <a:lnTo>
                    <a:pt x="52" y="503"/>
                  </a:lnTo>
                  <a:lnTo>
                    <a:pt x="56" y="503"/>
                  </a:lnTo>
                  <a:lnTo>
                    <a:pt x="56" y="500"/>
                  </a:lnTo>
                  <a:lnTo>
                    <a:pt x="54" y="497"/>
                  </a:lnTo>
                  <a:lnTo>
                    <a:pt x="52" y="497"/>
                  </a:lnTo>
                  <a:lnTo>
                    <a:pt x="52" y="493"/>
                  </a:lnTo>
                  <a:lnTo>
                    <a:pt x="49" y="493"/>
                  </a:lnTo>
                  <a:lnTo>
                    <a:pt x="49" y="492"/>
                  </a:lnTo>
                  <a:lnTo>
                    <a:pt x="49" y="490"/>
                  </a:lnTo>
                  <a:lnTo>
                    <a:pt x="47" y="490"/>
                  </a:lnTo>
                  <a:lnTo>
                    <a:pt x="47" y="485"/>
                  </a:lnTo>
                  <a:lnTo>
                    <a:pt x="47" y="482"/>
                  </a:lnTo>
                  <a:lnTo>
                    <a:pt x="51" y="477"/>
                  </a:lnTo>
                  <a:lnTo>
                    <a:pt x="51" y="473"/>
                  </a:lnTo>
                  <a:lnTo>
                    <a:pt x="52" y="473"/>
                  </a:lnTo>
                  <a:lnTo>
                    <a:pt x="54" y="472"/>
                  </a:lnTo>
                  <a:lnTo>
                    <a:pt x="56" y="467"/>
                  </a:lnTo>
                  <a:lnTo>
                    <a:pt x="52" y="463"/>
                  </a:lnTo>
                  <a:lnTo>
                    <a:pt x="52" y="458"/>
                  </a:lnTo>
                  <a:lnTo>
                    <a:pt x="54" y="455"/>
                  </a:lnTo>
                  <a:lnTo>
                    <a:pt x="56" y="453"/>
                  </a:lnTo>
                  <a:lnTo>
                    <a:pt x="57" y="451"/>
                  </a:lnTo>
                  <a:lnTo>
                    <a:pt x="57" y="450"/>
                  </a:lnTo>
                  <a:lnTo>
                    <a:pt x="57" y="446"/>
                  </a:lnTo>
                  <a:lnTo>
                    <a:pt x="61" y="445"/>
                  </a:lnTo>
                  <a:lnTo>
                    <a:pt x="62" y="441"/>
                  </a:lnTo>
                  <a:lnTo>
                    <a:pt x="61" y="440"/>
                  </a:lnTo>
                  <a:lnTo>
                    <a:pt x="59" y="441"/>
                  </a:lnTo>
                  <a:lnTo>
                    <a:pt x="54" y="441"/>
                  </a:lnTo>
                  <a:lnTo>
                    <a:pt x="51" y="441"/>
                  </a:lnTo>
                  <a:lnTo>
                    <a:pt x="49" y="440"/>
                  </a:lnTo>
                  <a:lnTo>
                    <a:pt x="52" y="438"/>
                  </a:lnTo>
                  <a:lnTo>
                    <a:pt x="52" y="436"/>
                  </a:lnTo>
                  <a:lnTo>
                    <a:pt x="54" y="436"/>
                  </a:lnTo>
                  <a:lnTo>
                    <a:pt x="57" y="436"/>
                  </a:lnTo>
                  <a:lnTo>
                    <a:pt x="57" y="431"/>
                  </a:lnTo>
                  <a:lnTo>
                    <a:pt x="59" y="426"/>
                  </a:lnTo>
                  <a:lnTo>
                    <a:pt x="57" y="425"/>
                  </a:lnTo>
                  <a:lnTo>
                    <a:pt x="59" y="425"/>
                  </a:lnTo>
                  <a:lnTo>
                    <a:pt x="61" y="423"/>
                  </a:lnTo>
                  <a:lnTo>
                    <a:pt x="57" y="421"/>
                  </a:lnTo>
                  <a:lnTo>
                    <a:pt x="57" y="420"/>
                  </a:lnTo>
                  <a:lnTo>
                    <a:pt x="64" y="415"/>
                  </a:lnTo>
                  <a:lnTo>
                    <a:pt x="66" y="415"/>
                  </a:lnTo>
                  <a:lnTo>
                    <a:pt x="64" y="410"/>
                  </a:lnTo>
                  <a:lnTo>
                    <a:pt x="62" y="406"/>
                  </a:lnTo>
                  <a:lnTo>
                    <a:pt x="61" y="403"/>
                  </a:lnTo>
                  <a:lnTo>
                    <a:pt x="59" y="401"/>
                  </a:lnTo>
                  <a:lnTo>
                    <a:pt x="57" y="405"/>
                  </a:lnTo>
                  <a:lnTo>
                    <a:pt x="57" y="403"/>
                  </a:lnTo>
                  <a:lnTo>
                    <a:pt x="54" y="403"/>
                  </a:lnTo>
                  <a:lnTo>
                    <a:pt x="52" y="405"/>
                  </a:lnTo>
                  <a:lnTo>
                    <a:pt x="49" y="400"/>
                  </a:lnTo>
                  <a:lnTo>
                    <a:pt x="47" y="395"/>
                  </a:lnTo>
                  <a:lnTo>
                    <a:pt x="46" y="395"/>
                  </a:lnTo>
                  <a:lnTo>
                    <a:pt x="46" y="396"/>
                  </a:lnTo>
                  <a:lnTo>
                    <a:pt x="42" y="398"/>
                  </a:lnTo>
                  <a:lnTo>
                    <a:pt x="39" y="393"/>
                  </a:lnTo>
                  <a:lnTo>
                    <a:pt x="41" y="393"/>
                  </a:lnTo>
                  <a:lnTo>
                    <a:pt x="41" y="391"/>
                  </a:lnTo>
                  <a:lnTo>
                    <a:pt x="41" y="388"/>
                  </a:lnTo>
                  <a:lnTo>
                    <a:pt x="46" y="388"/>
                  </a:lnTo>
                  <a:lnTo>
                    <a:pt x="46" y="386"/>
                  </a:lnTo>
                  <a:lnTo>
                    <a:pt x="47" y="385"/>
                  </a:lnTo>
                  <a:lnTo>
                    <a:pt x="49" y="385"/>
                  </a:lnTo>
                  <a:lnTo>
                    <a:pt x="51" y="381"/>
                  </a:lnTo>
                  <a:lnTo>
                    <a:pt x="54" y="381"/>
                  </a:lnTo>
                  <a:lnTo>
                    <a:pt x="59" y="383"/>
                  </a:lnTo>
                  <a:lnTo>
                    <a:pt x="57" y="383"/>
                  </a:lnTo>
                  <a:lnTo>
                    <a:pt x="59" y="383"/>
                  </a:lnTo>
                  <a:lnTo>
                    <a:pt x="61" y="385"/>
                  </a:lnTo>
                  <a:lnTo>
                    <a:pt x="59" y="386"/>
                  </a:lnTo>
                  <a:lnTo>
                    <a:pt x="61" y="386"/>
                  </a:lnTo>
                  <a:lnTo>
                    <a:pt x="61" y="385"/>
                  </a:lnTo>
                  <a:lnTo>
                    <a:pt x="64" y="380"/>
                  </a:lnTo>
                  <a:lnTo>
                    <a:pt x="64" y="378"/>
                  </a:lnTo>
                  <a:lnTo>
                    <a:pt x="66" y="375"/>
                  </a:lnTo>
                  <a:lnTo>
                    <a:pt x="66" y="373"/>
                  </a:lnTo>
                  <a:lnTo>
                    <a:pt x="66" y="371"/>
                  </a:lnTo>
                  <a:lnTo>
                    <a:pt x="67" y="368"/>
                  </a:lnTo>
                  <a:lnTo>
                    <a:pt x="71" y="363"/>
                  </a:lnTo>
                  <a:lnTo>
                    <a:pt x="71" y="361"/>
                  </a:lnTo>
                  <a:lnTo>
                    <a:pt x="67" y="360"/>
                  </a:lnTo>
                  <a:lnTo>
                    <a:pt x="64" y="356"/>
                  </a:lnTo>
                  <a:lnTo>
                    <a:pt x="64" y="351"/>
                  </a:lnTo>
                  <a:lnTo>
                    <a:pt x="64" y="348"/>
                  </a:lnTo>
                  <a:lnTo>
                    <a:pt x="64" y="343"/>
                  </a:lnTo>
                  <a:lnTo>
                    <a:pt x="59" y="333"/>
                  </a:lnTo>
                  <a:lnTo>
                    <a:pt x="59" y="331"/>
                  </a:lnTo>
                  <a:lnTo>
                    <a:pt x="59" y="329"/>
                  </a:lnTo>
                  <a:lnTo>
                    <a:pt x="59" y="326"/>
                  </a:lnTo>
                  <a:lnTo>
                    <a:pt x="56" y="321"/>
                  </a:lnTo>
                  <a:lnTo>
                    <a:pt x="52" y="319"/>
                  </a:lnTo>
                  <a:lnTo>
                    <a:pt x="47" y="319"/>
                  </a:lnTo>
                  <a:lnTo>
                    <a:pt x="46" y="319"/>
                  </a:lnTo>
                  <a:lnTo>
                    <a:pt x="39" y="323"/>
                  </a:lnTo>
                  <a:lnTo>
                    <a:pt x="37" y="323"/>
                  </a:lnTo>
                  <a:lnTo>
                    <a:pt x="22" y="319"/>
                  </a:lnTo>
                  <a:lnTo>
                    <a:pt x="14" y="314"/>
                  </a:lnTo>
                  <a:lnTo>
                    <a:pt x="11" y="309"/>
                  </a:lnTo>
                  <a:lnTo>
                    <a:pt x="9" y="303"/>
                  </a:lnTo>
                  <a:lnTo>
                    <a:pt x="6" y="301"/>
                  </a:lnTo>
                  <a:lnTo>
                    <a:pt x="0" y="298"/>
                  </a:lnTo>
                  <a:lnTo>
                    <a:pt x="2" y="294"/>
                  </a:lnTo>
                  <a:lnTo>
                    <a:pt x="6" y="294"/>
                  </a:lnTo>
                  <a:lnTo>
                    <a:pt x="7" y="286"/>
                  </a:lnTo>
                  <a:lnTo>
                    <a:pt x="6" y="284"/>
                  </a:lnTo>
                  <a:lnTo>
                    <a:pt x="6" y="283"/>
                  </a:lnTo>
                  <a:lnTo>
                    <a:pt x="6" y="281"/>
                  </a:lnTo>
                  <a:lnTo>
                    <a:pt x="7" y="279"/>
                  </a:lnTo>
                  <a:lnTo>
                    <a:pt x="9" y="279"/>
                  </a:lnTo>
                  <a:lnTo>
                    <a:pt x="11" y="279"/>
                  </a:lnTo>
                  <a:lnTo>
                    <a:pt x="11" y="281"/>
                  </a:lnTo>
                  <a:lnTo>
                    <a:pt x="16" y="284"/>
                  </a:lnTo>
                  <a:lnTo>
                    <a:pt x="22" y="286"/>
                  </a:lnTo>
                  <a:lnTo>
                    <a:pt x="26" y="288"/>
                  </a:lnTo>
                  <a:lnTo>
                    <a:pt x="27" y="291"/>
                  </a:lnTo>
                  <a:lnTo>
                    <a:pt x="29" y="289"/>
                  </a:lnTo>
                  <a:lnTo>
                    <a:pt x="31" y="298"/>
                  </a:lnTo>
                  <a:lnTo>
                    <a:pt x="37" y="299"/>
                  </a:lnTo>
                  <a:lnTo>
                    <a:pt x="37" y="294"/>
                  </a:lnTo>
                  <a:lnTo>
                    <a:pt x="41" y="293"/>
                  </a:lnTo>
                  <a:lnTo>
                    <a:pt x="39" y="289"/>
                  </a:lnTo>
                  <a:lnTo>
                    <a:pt x="39" y="288"/>
                  </a:lnTo>
                  <a:lnTo>
                    <a:pt x="44" y="288"/>
                  </a:lnTo>
                  <a:lnTo>
                    <a:pt x="42" y="284"/>
                  </a:lnTo>
                  <a:lnTo>
                    <a:pt x="44" y="284"/>
                  </a:lnTo>
                  <a:lnTo>
                    <a:pt x="44" y="286"/>
                  </a:lnTo>
                  <a:lnTo>
                    <a:pt x="46" y="286"/>
                  </a:lnTo>
                  <a:lnTo>
                    <a:pt x="47" y="284"/>
                  </a:lnTo>
                  <a:lnTo>
                    <a:pt x="47" y="283"/>
                  </a:lnTo>
                  <a:lnTo>
                    <a:pt x="51" y="284"/>
                  </a:lnTo>
                  <a:lnTo>
                    <a:pt x="59" y="284"/>
                  </a:lnTo>
                  <a:lnTo>
                    <a:pt x="59" y="283"/>
                  </a:lnTo>
                  <a:lnTo>
                    <a:pt x="61" y="283"/>
                  </a:lnTo>
                  <a:lnTo>
                    <a:pt x="61" y="279"/>
                  </a:lnTo>
                  <a:lnTo>
                    <a:pt x="62" y="279"/>
                  </a:lnTo>
                  <a:lnTo>
                    <a:pt x="61" y="276"/>
                  </a:lnTo>
                  <a:lnTo>
                    <a:pt x="62" y="276"/>
                  </a:lnTo>
                  <a:lnTo>
                    <a:pt x="62" y="273"/>
                  </a:lnTo>
                  <a:lnTo>
                    <a:pt x="64" y="273"/>
                  </a:lnTo>
                  <a:lnTo>
                    <a:pt x="64" y="274"/>
                  </a:lnTo>
                  <a:lnTo>
                    <a:pt x="64" y="276"/>
                  </a:lnTo>
                  <a:lnTo>
                    <a:pt x="66" y="276"/>
                  </a:lnTo>
                  <a:lnTo>
                    <a:pt x="66" y="274"/>
                  </a:lnTo>
                  <a:lnTo>
                    <a:pt x="66" y="269"/>
                  </a:lnTo>
                  <a:lnTo>
                    <a:pt x="67" y="271"/>
                  </a:lnTo>
                  <a:lnTo>
                    <a:pt x="72" y="271"/>
                  </a:lnTo>
                  <a:lnTo>
                    <a:pt x="72" y="266"/>
                  </a:lnTo>
                  <a:lnTo>
                    <a:pt x="71" y="266"/>
                  </a:lnTo>
                  <a:lnTo>
                    <a:pt x="74" y="264"/>
                  </a:lnTo>
                  <a:lnTo>
                    <a:pt x="77" y="263"/>
                  </a:lnTo>
                  <a:lnTo>
                    <a:pt x="77" y="261"/>
                  </a:lnTo>
                  <a:lnTo>
                    <a:pt x="79" y="259"/>
                  </a:lnTo>
                  <a:lnTo>
                    <a:pt x="76" y="258"/>
                  </a:lnTo>
                  <a:lnTo>
                    <a:pt x="74" y="258"/>
                  </a:lnTo>
                  <a:lnTo>
                    <a:pt x="71" y="256"/>
                  </a:lnTo>
                  <a:lnTo>
                    <a:pt x="71" y="252"/>
                  </a:lnTo>
                  <a:lnTo>
                    <a:pt x="69" y="252"/>
                  </a:lnTo>
                  <a:lnTo>
                    <a:pt x="71" y="251"/>
                  </a:lnTo>
                  <a:lnTo>
                    <a:pt x="71" y="249"/>
                  </a:lnTo>
                  <a:lnTo>
                    <a:pt x="69" y="247"/>
                  </a:lnTo>
                  <a:lnTo>
                    <a:pt x="64" y="244"/>
                  </a:lnTo>
                  <a:lnTo>
                    <a:pt x="64" y="242"/>
                  </a:lnTo>
                  <a:lnTo>
                    <a:pt x="61" y="242"/>
                  </a:lnTo>
                  <a:lnTo>
                    <a:pt x="61" y="239"/>
                  </a:lnTo>
                  <a:lnTo>
                    <a:pt x="62" y="239"/>
                  </a:lnTo>
                  <a:lnTo>
                    <a:pt x="62" y="237"/>
                  </a:lnTo>
                  <a:lnTo>
                    <a:pt x="62" y="236"/>
                  </a:lnTo>
                  <a:lnTo>
                    <a:pt x="67" y="234"/>
                  </a:lnTo>
                  <a:lnTo>
                    <a:pt x="67" y="232"/>
                  </a:lnTo>
                  <a:lnTo>
                    <a:pt x="69" y="232"/>
                  </a:lnTo>
                  <a:lnTo>
                    <a:pt x="69" y="231"/>
                  </a:lnTo>
                  <a:lnTo>
                    <a:pt x="72" y="231"/>
                  </a:lnTo>
                  <a:lnTo>
                    <a:pt x="76" y="231"/>
                  </a:lnTo>
                  <a:lnTo>
                    <a:pt x="77" y="231"/>
                  </a:lnTo>
                  <a:lnTo>
                    <a:pt x="77" y="227"/>
                  </a:lnTo>
                  <a:lnTo>
                    <a:pt x="82" y="226"/>
                  </a:lnTo>
                  <a:lnTo>
                    <a:pt x="84" y="227"/>
                  </a:lnTo>
                  <a:lnTo>
                    <a:pt x="86" y="226"/>
                  </a:lnTo>
                  <a:lnTo>
                    <a:pt x="87" y="224"/>
                  </a:lnTo>
                  <a:lnTo>
                    <a:pt x="91" y="222"/>
                  </a:lnTo>
                  <a:lnTo>
                    <a:pt x="91" y="221"/>
                  </a:lnTo>
                  <a:lnTo>
                    <a:pt x="92" y="219"/>
                  </a:lnTo>
                  <a:lnTo>
                    <a:pt x="92" y="216"/>
                  </a:lnTo>
                  <a:lnTo>
                    <a:pt x="92" y="212"/>
                  </a:lnTo>
                  <a:lnTo>
                    <a:pt x="91" y="214"/>
                  </a:lnTo>
                  <a:lnTo>
                    <a:pt x="89" y="211"/>
                  </a:lnTo>
                  <a:lnTo>
                    <a:pt x="89" y="206"/>
                  </a:lnTo>
                  <a:lnTo>
                    <a:pt x="87" y="204"/>
                  </a:lnTo>
                  <a:lnTo>
                    <a:pt x="87" y="202"/>
                  </a:lnTo>
                  <a:lnTo>
                    <a:pt x="86" y="202"/>
                  </a:lnTo>
                  <a:lnTo>
                    <a:pt x="86" y="201"/>
                  </a:lnTo>
                  <a:lnTo>
                    <a:pt x="82" y="199"/>
                  </a:lnTo>
                  <a:lnTo>
                    <a:pt x="81" y="201"/>
                  </a:lnTo>
                  <a:lnTo>
                    <a:pt x="79" y="201"/>
                  </a:lnTo>
                  <a:lnTo>
                    <a:pt x="77" y="201"/>
                  </a:lnTo>
                  <a:lnTo>
                    <a:pt x="76" y="202"/>
                  </a:lnTo>
                  <a:lnTo>
                    <a:pt x="69" y="201"/>
                  </a:lnTo>
                  <a:lnTo>
                    <a:pt x="69" y="202"/>
                  </a:lnTo>
                  <a:lnTo>
                    <a:pt x="67" y="202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66" y="201"/>
                  </a:lnTo>
                  <a:lnTo>
                    <a:pt x="66" y="199"/>
                  </a:lnTo>
                  <a:lnTo>
                    <a:pt x="64" y="199"/>
                  </a:lnTo>
                  <a:lnTo>
                    <a:pt x="62" y="199"/>
                  </a:lnTo>
                  <a:lnTo>
                    <a:pt x="62" y="197"/>
                  </a:lnTo>
                  <a:lnTo>
                    <a:pt x="62" y="196"/>
                  </a:lnTo>
                  <a:lnTo>
                    <a:pt x="64" y="194"/>
                  </a:lnTo>
                  <a:lnTo>
                    <a:pt x="64" y="196"/>
                  </a:lnTo>
                  <a:lnTo>
                    <a:pt x="67" y="192"/>
                  </a:lnTo>
                  <a:lnTo>
                    <a:pt x="76" y="192"/>
                  </a:lnTo>
                  <a:lnTo>
                    <a:pt x="74" y="191"/>
                  </a:lnTo>
                  <a:lnTo>
                    <a:pt x="76" y="186"/>
                  </a:lnTo>
                  <a:lnTo>
                    <a:pt x="77" y="184"/>
                  </a:lnTo>
                  <a:lnTo>
                    <a:pt x="77" y="181"/>
                  </a:lnTo>
                  <a:lnTo>
                    <a:pt x="81" y="179"/>
                  </a:lnTo>
                  <a:lnTo>
                    <a:pt x="81" y="176"/>
                  </a:lnTo>
                  <a:lnTo>
                    <a:pt x="79" y="174"/>
                  </a:lnTo>
                  <a:lnTo>
                    <a:pt x="81" y="171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6" y="161"/>
                  </a:lnTo>
                  <a:lnTo>
                    <a:pt x="72" y="159"/>
                  </a:lnTo>
                  <a:lnTo>
                    <a:pt x="71" y="156"/>
                  </a:lnTo>
                  <a:lnTo>
                    <a:pt x="69" y="154"/>
                  </a:lnTo>
                  <a:lnTo>
                    <a:pt x="69" y="149"/>
                  </a:lnTo>
                  <a:lnTo>
                    <a:pt x="71" y="149"/>
                  </a:lnTo>
                  <a:lnTo>
                    <a:pt x="72" y="140"/>
                  </a:lnTo>
                  <a:lnTo>
                    <a:pt x="74" y="140"/>
                  </a:lnTo>
                  <a:lnTo>
                    <a:pt x="79" y="137"/>
                  </a:lnTo>
                  <a:lnTo>
                    <a:pt x="81" y="139"/>
                  </a:lnTo>
                  <a:lnTo>
                    <a:pt x="84" y="137"/>
                  </a:lnTo>
                  <a:lnTo>
                    <a:pt x="84" y="135"/>
                  </a:lnTo>
                  <a:lnTo>
                    <a:pt x="86" y="134"/>
                  </a:lnTo>
                  <a:lnTo>
                    <a:pt x="87" y="130"/>
                  </a:lnTo>
                  <a:lnTo>
                    <a:pt x="89" y="132"/>
                  </a:lnTo>
                  <a:lnTo>
                    <a:pt x="92" y="130"/>
                  </a:lnTo>
                  <a:lnTo>
                    <a:pt x="97" y="134"/>
                  </a:lnTo>
                  <a:lnTo>
                    <a:pt x="97" y="132"/>
                  </a:lnTo>
                  <a:lnTo>
                    <a:pt x="101" y="129"/>
                  </a:lnTo>
                  <a:lnTo>
                    <a:pt x="106" y="122"/>
                  </a:lnTo>
                  <a:lnTo>
                    <a:pt x="108" y="124"/>
                  </a:lnTo>
                  <a:lnTo>
                    <a:pt x="111" y="122"/>
                  </a:lnTo>
                  <a:lnTo>
                    <a:pt x="114" y="125"/>
                  </a:lnTo>
                  <a:lnTo>
                    <a:pt x="116" y="122"/>
                  </a:lnTo>
                  <a:lnTo>
                    <a:pt x="113" y="120"/>
                  </a:lnTo>
                  <a:lnTo>
                    <a:pt x="114" y="119"/>
                  </a:lnTo>
                  <a:lnTo>
                    <a:pt x="119" y="119"/>
                  </a:lnTo>
                  <a:lnTo>
                    <a:pt x="124" y="124"/>
                  </a:lnTo>
                  <a:lnTo>
                    <a:pt x="128" y="125"/>
                  </a:lnTo>
                  <a:lnTo>
                    <a:pt x="136" y="127"/>
                  </a:lnTo>
                  <a:lnTo>
                    <a:pt x="138" y="127"/>
                  </a:lnTo>
                  <a:lnTo>
                    <a:pt x="141" y="127"/>
                  </a:lnTo>
                  <a:lnTo>
                    <a:pt x="144" y="125"/>
                  </a:lnTo>
                  <a:lnTo>
                    <a:pt x="146" y="122"/>
                  </a:lnTo>
                  <a:lnTo>
                    <a:pt x="146" y="117"/>
                  </a:lnTo>
                  <a:lnTo>
                    <a:pt x="148" y="115"/>
                  </a:lnTo>
                  <a:lnTo>
                    <a:pt x="164" y="122"/>
                  </a:lnTo>
                  <a:lnTo>
                    <a:pt x="171" y="124"/>
                  </a:lnTo>
                  <a:lnTo>
                    <a:pt x="174" y="125"/>
                  </a:lnTo>
                  <a:lnTo>
                    <a:pt x="181" y="122"/>
                  </a:lnTo>
                  <a:lnTo>
                    <a:pt x="183" y="120"/>
                  </a:lnTo>
                  <a:lnTo>
                    <a:pt x="184" y="119"/>
                  </a:lnTo>
                  <a:lnTo>
                    <a:pt x="184" y="117"/>
                  </a:lnTo>
                  <a:lnTo>
                    <a:pt x="184" y="115"/>
                  </a:lnTo>
                  <a:lnTo>
                    <a:pt x="186" y="115"/>
                  </a:lnTo>
                  <a:lnTo>
                    <a:pt x="188" y="112"/>
                  </a:lnTo>
                  <a:lnTo>
                    <a:pt x="194" y="112"/>
                  </a:lnTo>
                  <a:lnTo>
                    <a:pt x="194" y="119"/>
                  </a:lnTo>
                  <a:lnTo>
                    <a:pt x="193" y="122"/>
                  </a:lnTo>
                  <a:lnTo>
                    <a:pt x="194" y="125"/>
                  </a:lnTo>
                  <a:lnTo>
                    <a:pt x="198" y="129"/>
                  </a:lnTo>
                  <a:lnTo>
                    <a:pt x="200" y="130"/>
                  </a:lnTo>
                  <a:lnTo>
                    <a:pt x="201" y="129"/>
                  </a:lnTo>
                  <a:lnTo>
                    <a:pt x="205" y="127"/>
                  </a:lnTo>
                  <a:lnTo>
                    <a:pt x="208" y="125"/>
                  </a:lnTo>
                  <a:lnTo>
                    <a:pt x="210" y="122"/>
                  </a:lnTo>
                  <a:lnTo>
                    <a:pt x="210" y="120"/>
                  </a:lnTo>
                  <a:lnTo>
                    <a:pt x="218" y="122"/>
                  </a:lnTo>
                  <a:lnTo>
                    <a:pt x="223" y="122"/>
                  </a:lnTo>
                  <a:lnTo>
                    <a:pt x="225" y="120"/>
                  </a:lnTo>
                  <a:lnTo>
                    <a:pt x="226" y="119"/>
                  </a:lnTo>
                  <a:lnTo>
                    <a:pt x="228" y="115"/>
                  </a:lnTo>
                  <a:lnTo>
                    <a:pt x="230" y="115"/>
                  </a:lnTo>
                  <a:lnTo>
                    <a:pt x="231" y="112"/>
                  </a:lnTo>
                  <a:lnTo>
                    <a:pt x="233" y="110"/>
                  </a:lnTo>
                  <a:lnTo>
                    <a:pt x="235" y="109"/>
                  </a:lnTo>
                  <a:lnTo>
                    <a:pt x="235" y="105"/>
                  </a:lnTo>
                  <a:lnTo>
                    <a:pt x="235" y="104"/>
                  </a:lnTo>
                  <a:lnTo>
                    <a:pt x="236" y="100"/>
                  </a:lnTo>
                  <a:lnTo>
                    <a:pt x="238" y="102"/>
                  </a:lnTo>
                  <a:lnTo>
                    <a:pt x="238" y="99"/>
                  </a:lnTo>
                  <a:lnTo>
                    <a:pt x="243" y="97"/>
                  </a:lnTo>
                  <a:lnTo>
                    <a:pt x="246" y="97"/>
                  </a:lnTo>
                  <a:lnTo>
                    <a:pt x="246" y="99"/>
                  </a:lnTo>
                  <a:lnTo>
                    <a:pt x="248" y="99"/>
                  </a:lnTo>
                  <a:lnTo>
                    <a:pt x="248" y="100"/>
                  </a:lnTo>
                  <a:lnTo>
                    <a:pt x="248" y="102"/>
                  </a:lnTo>
                  <a:lnTo>
                    <a:pt x="250" y="105"/>
                  </a:lnTo>
                  <a:lnTo>
                    <a:pt x="256" y="105"/>
                  </a:lnTo>
                  <a:lnTo>
                    <a:pt x="256" y="109"/>
                  </a:lnTo>
                  <a:lnTo>
                    <a:pt x="263" y="110"/>
                  </a:lnTo>
                  <a:lnTo>
                    <a:pt x="266" y="110"/>
                  </a:lnTo>
                  <a:lnTo>
                    <a:pt x="266" y="112"/>
                  </a:lnTo>
                  <a:lnTo>
                    <a:pt x="273" y="112"/>
                  </a:lnTo>
                  <a:lnTo>
                    <a:pt x="273" y="115"/>
                  </a:lnTo>
                  <a:lnTo>
                    <a:pt x="275" y="120"/>
                  </a:lnTo>
                  <a:lnTo>
                    <a:pt x="276" y="120"/>
                  </a:lnTo>
                  <a:lnTo>
                    <a:pt x="278" y="117"/>
                  </a:lnTo>
                  <a:lnTo>
                    <a:pt x="278" y="115"/>
                  </a:lnTo>
                  <a:lnTo>
                    <a:pt x="280" y="114"/>
                  </a:lnTo>
                  <a:lnTo>
                    <a:pt x="285" y="114"/>
                  </a:lnTo>
                  <a:lnTo>
                    <a:pt x="285" y="112"/>
                  </a:lnTo>
                  <a:lnTo>
                    <a:pt x="286" y="112"/>
                  </a:lnTo>
                  <a:lnTo>
                    <a:pt x="286" y="110"/>
                  </a:lnTo>
                  <a:lnTo>
                    <a:pt x="288" y="107"/>
                  </a:lnTo>
                  <a:lnTo>
                    <a:pt x="288" y="105"/>
                  </a:lnTo>
                  <a:lnTo>
                    <a:pt x="288" y="102"/>
                  </a:lnTo>
                  <a:lnTo>
                    <a:pt x="290" y="100"/>
                  </a:lnTo>
                  <a:lnTo>
                    <a:pt x="288" y="97"/>
                  </a:lnTo>
                  <a:lnTo>
                    <a:pt x="288" y="92"/>
                  </a:lnTo>
                  <a:lnTo>
                    <a:pt x="286" y="89"/>
                  </a:lnTo>
                  <a:lnTo>
                    <a:pt x="283" y="87"/>
                  </a:lnTo>
                  <a:lnTo>
                    <a:pt x="285" y="87"/>
                  </a:lnTo>
                  <a:lnTo>
                    <a:pt x="290" y="82"/>
                  </a:lnTo>
                  <a:lnTo>
                    <a:pt x="293" y="79"/>
                  </a:lnTo>
                  <a:lnTo>
                    <a:pt x="298" y="75"/>
                  </a:lnTo>
                  <a:lnTo>
                    <a:pt x="298" y="80"/>
                  </a:lnTo>
                  <a:lnTo>
                    <a:pt x="302" y="82"/>
                  </a:lnTo>
                  <a:lnTo>
                    <a:pt x="305" y="85"/>
                  </a:lnTo>
                  <a:lnTo>
                    <a:pt x="308" y="85"/>
                  </a:lnTo>
                  <a:lnTo>
                    <a:pt x="308" y="84"/>
                  </a:lnTo>
                  <a:lnTo>
                    <a:pt x="310" y="85"/>
                  </a:lnTo>
                  <a:lnTo>
                    <a:pt x="313" y="85"/>
                  </a:lnTo>
                  <a:lnTo>
                    <a:pt x="315" y="89"/>
                  </a:lnTo>
                  <a:lnTo>
                    <a:pt x="315" y="92"/>
                  </a:lnTo>
                  <a:lnTo>
                    <a:pt x="320" y="95"/>
                  </a:lnTo>
                  <a:lnTo>
                    <a:pt x="320" y="97"/>
                  </a:lnTo>
                  <a:lnTo>
                    <a:pt x="322" y="97"/>
                  </a:lnTo>
                  <a:lnTo>
                    <a:pt x="327" y="94"/>
                  </a:lnTo>
                  <a:lnTo>
                    <a:pt x="333" y="92"/>
                  </a:lnTo>
                  <a:lnTo>
                    <a:pt x="335" y="92"/>
                  </a:lnTo>
                  <a:lnTo>
                    <a:pt x="338" y="97"/>
                  </a:lnTo>
                  <a:lnTo>
                    <a:pt x="338" y="99"/>
                  </a:lnTo>
                  <a:lnTo>
                    <a:pt x="343" y="95"/>
                  </a:lnTo>
                  <a:lnTo>
                    <a:pt x="343" y="97"/>
                  </a:lnTo>
                  <a:lnTo>
                    <a:pt x="343" y="99"/>
                  </a:lnTo>
                  <a:lnTo>
                    <a:pt x="353" y="100"/>
                  </a:lnTo>
                  <a:lnTo>
                    <a:pt x="355" y="94"/>
                  </a:lnTo>
                  <a:lnTo>
                    <a:pt x="353" y="94"/>
                  </a:lnTo>
                  <a:lnTo>
                    <a:pt x="352" y="92"/>
                  </a:lnTo>
                  <a:lnTo>
                    <a:pt x="352" y="87"/>
                  </a:lnTo>
                  <a:lnTo>
                    <a:pt x="350" y="87"/>
                  </a:lnTo>
                  <a:lnTo>
                    <a:pt x="352" y="84"/>
                  </a:lnTo>
                  <a:lnTo>
                    <a:pt x="350" y="82"/>
                  </a:lnTo>
                  <a:lnTo>
                    <a:pt x="353" y="79"/>
                  </a:lnTo>
                  <a:lnTo>
                    <a:pt x="358" y="80"/>
                  </a:lnTo>
                  <a:lnTo>
                    <a:pt x="360" y="79"/>
                  </a:lnTo>
                  <a:lnTo>
                    <a:pt x="367" y="82"/>
                  </a:lnTo>
                  <a:lnTo>
                    <a:pt x="368" y="80"/>
                  </a:lnTo>
                  <a:lnTo>
                    <a:pt x="372" y="77"/>
                  </a:lnTo>
                  <a:lnTo>
                    <a:pt x="372" y="75"/>
                  </a:lnTo>
                  <a:lnTo>
                    <a:pt x="365" y="72"/>
                  </a:lnTo>
                  <a:lnTo>
                    <a:pt x="363" y="69"/>
                  </a:lnTo>
                  <a:lnTo>
                    <a:pt x="362" y="67"/>
                  </a:lnTo>
                  <a:lnTo>
                    <a:pt x="363" y="65"/>
                  </a:lnTo>
                  <a:lnTo>
                    <a:pt x="365" y="65"/>
                  </a:lnTo>
                  <a:lnTo>
                    <a:pt x="365" y="64"/>
                  </a:lnTo>
                  <a:lnTo>
                    <a:pt x="377" y="57"/>
                  </a:lnTo>
                  <a:lnTo>
                    <a:pt x="375" y="55"/>
                  </a:lnTo>
                  <a:lnTo>
                    <a:pt x="373" y="52"/>
                  </a:lnTo>
                  <a:lnTo>
                    <a:pt x="378" y="50"/>
                  </a:lnTo>
                  <a:lnTo>
                    <a:pt x="382" y="50"/>
                  </a:lnTo>
                  <a:lnTo>
                    <a:pt x="380" y="52"/>
                  </a:lnTo>
                  <a:lnTo>
                    <a:pt x="382" y="52"/>
                  </a:lnTo>
                  <a:lnTo>
                    <a:pt x="383" y="50"/>
                  </a:lnTo>
                  <a:lnTo>
                    <a:pt x="389" y="50"/>
                  </a:lnTo>
                  <a:lnTo>
                    <a:pt x="389" y="48"/>
                  </a:lnTo>
                  <a:lnTo>
                    <a:pt x="390" y="48"/>
                  </a:lnTo>
                  <a:lnTo>
                    <a:pt x="400" y="52"/>
                  </a:lnTo>
                  <a:lnTo>
                    <a:pt x="399" y="50"/>
                  </a:lnTo>
                  <a:lnTo>
                    <a:pt x="397" y="48"/>
                  </a:lnTo>
                  <a:lnTo>
                    <a:pt x="395" y="48"/>
                  </a:lnTo>
                  <a:lnTo>
                    <a:pt x="392" y="47"/>
                  </a:lnTo>
                  <a:lnTo>
                    <a:pt x="389" y="40"/>
                  </a:lnTo>
                  <a:lnTo>
                    <a:pt x="389" y="32"/>
                  </a:lnTo>
                  <a:lnTo>
                    <a:pt x="389" y="30"/>
                  </a:lnTo>
                  <a:lnTo>
                    <a:pt x="399" y="22"/>
                  </a:lnTo>
                  <a:lnTo>
                    <a:pt x="402" y="23"/>
                  </a:lnTo>
                  <a:lnTo>
                    <a:pt x="407" y="13"/>
                  </a:lnTo>
                  <a:lnTo>
                    <a:pt x="409" y="15"/>
                  </a:lnTo>
                  <a:lnTo>
                    <a:pt x="410" y="12"/>
                  </a:lnTo>
                  <a:lnTo>
                    <a:pt x="409" y="10"/>
                  </a:lnTo>
                  <a:lnTo>
                    <a:pt x="415" y="0"/>
                  </a:lnTo>
                  <a:lnTo>
                    <a:pt x="417" y="0"/>
                  </a:lnTo>
                  <a:lnTo>
                    <a:pt x="419" y="0"/>
                  </a:lnTo>
                  <a:lnTo>
                    <a:pt x="420" y="2"/>
                  </a:lnTo>
                  <a:lnTo>
                    <a:pt x="424" y="3"/>
                  </a:lnTo>
                  <a:lnTo>
                    <a:pt x="429" y="2"/>
                  </a:lnTo>
                  <a:lnTo>
                    <a:pt x="435" y="3"/>
                  </a:lnTo>
                  <a:lnTo>
                    <a:pt x="437" y="5"/>
                  </a:lnTo>
                  <a:lnTo>
                    <a:pt x="435" y="8"/>
                  </a:lnTo>
                  <a:lnTo>
                    <a:pt x="437" y="13"/>
                  </a:lnTo>
                  <a:lnTo>
                    <a:pt x="434" y="22"/>
                  </a:lnTo>
                  <a:lnTo>
                    <a:pt x="435" y="25"/>
                  </a:lnTo>
                  <a:lnTo>
                    <a:pt x="435" y="27"/>
                  </a:lnTo>
                  <a:lnTo>
                    <a:pt x="440" y="27"/>
                  </a:lnTo>
                  <a:lnTo>
                    <a:pt x="444" y="30"/>
                  </a:lnTo>
                  <a:lnTo>
                    <a:pt x="445" y="30"/>
                  </a:lnTo>
                  <a:lnTo>
                    <a:pt x="449" y="30"/>
                  </a:lnTo>
                  <a:lnTo>
                    <a:pt x="452" y="32"/>
                  </a:lnTo>
                  <a:lnTo>
                    <a:pt x="454" y="32"/>
                  </a:lnTo>
                  <a:lnTo>
                    <a:pt x="455" y="32"/>
                  </a:lnTo>
                  <a:lnTo>
                    <a:pt x="460" y="30"/>
                  </a:lnTo>
                  <a:lnTo>
                    <a:pt x="464" y="28"/>
                  </a:lnTo>
                  <a:lnTo>
                    <a:pt x="465" y="30"/>
                  </a:lnTo>
                  <a:lnTo>
                    <a:pt x="465" y="32"/>
                  </a:lnTo>
                  <a:lnTo>
                    <a:pt x="464" y="32"/>
                  </a:lnTo>
                  <a:lnTo>
                    <a:pt x="462" y="33"/>
                  </a:lnTo>
                  <a:lnTo>
                    <a:pt x="467" y="35"/>
                  </a:lnTo>
                  <a:lnTo>
                    <a:pt x="470" y="33"/>
                  </a:lnTo>
                  <a:lnTo>
                    <a:pt x="474" y="37"/>
                  </a:lnTo>
                  <a:lnTo>
                    <a:pt x="475" y="35"/>
                  </a:lnTo>
                  <a:lnTo>
                    <a:pt x="477" y="33"/>
                  </a:lnTo>
                  <a:lnTo>
                    <a:pt x="477" y="35"/>
                  </a:lnTo>
                  <a:lnTo>
                    <a:pt x="477" y="37"/>
                  </a:lnTo>
                  <a:lnTo>
                    <a:pt x="480" y="35"/>
                  </a:lnTo>
                  <a:lnTo>
                    <a:pt x="482" y="35"/>
                  </a:lnTo>
                  <a:lnTo>
                    <a:pt x="482" y="40"/>
                  </a:lnTo>
                  <a:lnTo>
                    <a:pt x="486" y="42"/>
                  </a:lnTo>
                  <a:lnTo>
                    <a:pt x="487" y="40"/>
                  </a:lnTo>
                  <a:lnTo>
                    <a:pt x="487" y="38"/>
                  </a:lnTo>
                  <a:lnTo>
                    <a:pt x="489" y="38"/>
                  </a:lnTo>
                  <a:lnTo>
                    <a:pt x="489" y="40"/>
                  </a:lnTo>
                  <a:lnTo>
                    <a:pt x="491" y="42"/>
                  </a:lnTo>
                  <a:lnTo>
                    <a:pt x="489" y="45"/>
                  </a:lnTo>
                  <a:lnTo>
                    <a:pt x="489" y="47"/>
                  </a:lnTo>
                  <a:lnTo>
                    <a:pt x="491" y="48"/>
                  </a:lnTo>
                  <a:lnTo>
                    <a:pt x="492" y="48"/>
                  </a:lnTo>
                  <a:lnTo>
                    <a:pt x="492" y="47"/>
                  </a:lnTo>
                  <a:lnTo>
                    <a:pt x="494" y="47"/>
                  </a:lnTo>
                  <a:lnTo>
                    <a:pt x="496" y="47"/>
                  </a:lnTo>
                  <a:lnTo>
                    <a:pt x="496" y="50"/>
                  </a:lnTo>
                  <a:lnTo>
                    <a:pt x="497" y="52"/>
                  </a:lnTo>
                  <a:lnTo>
                    <a:pt x="499" y="50"/>
                  </a:lnTo>
                  <a:lnTo>
                    <a:pt x="501" y="48"/>
                  </a:lnTo>
                  <a:lnTo>
                    <a:pt x="502" y="47"/>
                  </a:lnTo>
                  <a:lnTo>
                    <a:pt x="504" y="47"/>
                  </a:lnTo>
                  <a:lnTo>
                    <a:pt x="506" y="47"/>
                  </a:lnTo>
                  <a:lnTo>
                    <a:pt x="506" y="45"/>
                  </a:lnTo>
                  <a:lnTo>
                    <a:pt x="507" y="45"/>
                  </a:lnTo>
                  <a:lnTo>
                    <a:pt x="507" y="47"/>
                  </a:lnTo>
                  <a:lnTo>
                    <a:pt x="507" y="48"/>
                  </a:lnTo>
                  <a:lnTo>
                    <a:pt x="509" y="50"/>
                  </a:lnTo>
                  <a:lnTo>
                    <a:pt x="512" y="47"/>
                  </a:lnTo>
                  <a:lnTo>
                    <a:pt x="514" y="47"/>
                  </a:lnTo>
                  <a:lnTo>
                    <a:pt x="516" y="47"/>
                  </a:lnTo>
                  <a:lnTo>
                    <a:pt x="519" y="48"/>
                  </a:lnTo>
                  <a:lnTo>
                    <a:pt x="519" y="50"/>
                  </a:lnTo>
                  <a:lnTo>
                    <a:pt x="519" y="52"/>
                  </a:lnTo>
                  <a:lnTo>
                    <a:pt x="517" y="52"/>
                  </a:lnTo>
                  <a:lnTo>
                    <a:pt x="517" y="50"/>
                  </a:lnTo>
                  <a:lnTo>
                    <a:pt x="516" y="50"/>
                  </a:lnTo>
                  <a:lnTo>
                    <a:pt x="516" y="52"/>
                  </a:lnTo>
                  <a:lnTo>
                    <a:pt x="516" y="53"/>
                  </a:lnTo>
                  <a:lnTo>
                    <a:pt x="514" y="55"/>
                  </a:lnTo>
                  <a:lnTo>
                    <a:pt x="514" y="57"/>
                  </a:lnTo>
                  <a:lnTo>
                    <a:pt x="514" y="59"/>
                  </a:lnTo>
                  <a:lnTo>
                    <a:pt x="514" y="60"/>
                  </a:lnTo>
                  <a:lnTo>
                    <a:pt x="517" y="62"/>
                  </a:lnTo>
                  <a:lnTo>
                    <a:pt x="519" y="60"/>
                  </a:lnTo>
                  <a:lnTo>
                    <a:pt x="521" y="62"/>
                  </a:lnTo>
                  <a:lnTo>
                    <a:pt x="522" y="64"/>
                  </a:lnTo>
                  <a:lnTo>
                    <a:pt x="522" y="67"/>
                  </a:lnTo>
                  <a:lnTo>
                    <a:pt x="524" y="69"/>
                  </a:lnTo>
                  <a:lnTo>
                    <a:pt x="526" y="70"/>
                  </a:lnTo>
                  <a:lnTo>
                    <a:pt x="527" y="69"/>
                  </a:lnTo>
                  <a:lnTo>
                    <a:pt x="527" y="70"/>
                  </a:lnTo>
                  <a:lnTo>
                    <a:pt x="529" y="70"/>
                  </a:lnTo>
                  <a:lnTo>
                    <a:pt x="529" y="75"/>
                  </a:lnTo>
                  <a:lnTo>
                    <a:pt x="531" y="77"/>
                  </a:lnTo>
                  <a:lnTo>
                    <a:pt x="531" y="79"/>
                  </a:lnTo>
                  <a:lnTo>
                    <a:pt x="532" y="79"/>
                  </a:lnTo>
                  <a:lnTo>
                    <a:pt x="532" y="75"/>
                  </a:lnTo>
                  <a:lnTo>
                    <a:pt x="534" y="75"/>
                  </a:lnTo>
                  <a:lnTo>
                    <a:pt x="536" y="77"/>
                  </a:lnTo>
                  <a:lnTo>
                    <a:pt x="539" y="75"/>
                  </a:lnTo>
                  <a:lnTo>
                    <a:pt x="542" y="75"/>
                  </a:lnTo>
                  <a:lnTo>
                    <a:pt x="544" y="75"/>
                  </a:lnTo>
                  <a:lnTo>
                    <a:pt x="546" y="77"/>
                  </a:lnTo>
                  <a:lnTo>
                    <a:pt x="547" y="80"/>
                  </a:lnTo>
                  <a:lnTo>
                    <a:pt x="549" y="80"/>
                  </a:lnTo>
                  <a:lnTo>
                    <a:pt x="551" y="80"/>
                  </a:lnTo>
                  <a:lnTo>
                    <a:pt x="551" y="82"/>
                  </a:lnTo>
                  <a:lnTo>
                    <a:pt x="549" y="82"/>
                  </a:lnTo>
                  <a:lnTo>
                    <a:pt x="547" y="82"/>
                  </a:lnTo>
                  <a:lnTo>
                    <a:pt x="549" y="84"/>
                  </a:lnTo>
                  <a:lnTo>
                    <a:pt x="549" y="85"/>
                  </a:lnTo>
                  <a:lnTo>
                    <a:pt x="551" y="87"/>
                  </a:lnTo>
                  <a:lnTo>
                    <a:pt x="552" y="89"/>
                  </a:lnTo>
                  <a:lnTo>
                    <a:pt x="556" y="90"/>
                  </a:lnTo>
                  <a:lnTo>
                    <a:pt x="556" y="92"/>
                  </a:lnTo>
                  <a:lnTo>
                    <a:pt x="557" y="94"/>
                  </a:lnTo>
                  <a:lnTo>
                    <a:pt x="559" y="95"/>
                  </a:lnTo>
                  <a:lnTo>
                    <a:pt x="559" y="97"/>
                  </a:lnTo>
                  <a:lnTo>
                    <a:pt x="559" y="99"/>
                  </a:lnTo>
                  <a:lnTo>
                    <a:pt x="557" y="99"/>
                  </a:lnTo>
                  <a:lnTo>
                    <a:pt x="557" y="100"/>
                  </a:lnTo>
                  <a:lnTo>
                    <a:pt x="559" y="100"/>
                  </a:lnTo>
                  <a:lnTo>
                    <a:pt x="561" y="102"/>
                  </a:lnTo>
                  <a:lnTo>
                    <a:pt x="559" y="102"/>
                  </a:lnTo>
                  <a:lnTo>
                    <a:pt x="557" y="100"/>
                  </a:lnTo>
                  <a:lnTo>
                    <a:pt x="557" y="102"/>
                  </a:lnTo>
                  <a:lnTo>
                    <a:pt x="559" y="104"/>
                  </a:lnTo>
                  <a:lnTo>
                    <a:pt x="561" y="109"/>
                  </a:lnTo>
                  <a:lnTo>
                    <a:pt x="562" y="110"/>
                  </a:lnTo>
                  <a:lnTo>
                    <a:pt x="562" y="114"/>
                  </a:lnTo>
                  <a:lnTo>
                    <a:pt x="562" y="117"/>
                  </a:lnTo>
                  <a:lnTo>
                    <a:pt x="561" y="119"/>
                  </a:lnTo>
                  <a:lnTo>
                    <a:pt x="561" y="120"/>
                  </a:lnTo>
                  <a:lnTo>
                    <a:pt x="564" y="122"/>
                  </a:lnTo>
                  <a:lnTo>
                    <a:pt x="566" y="125"/>
                  </a:lnTo>
                  <a:lnTo>
                    <a:pt x="567" y="127"/>
                  </a:lnTo>
                  <a:lnTo>
                    <a:pt x="567" y="129"/>
                  </a:lnTo>
                  <a:lnTo>
                    <a:pt x="569" y="132"/>
                  </a:lnTo>
                  <a:lnTo>
                    <a:pt x="569" y="134"/>
                  </a:lnTo>
                  <a:lnTo>
                    <a:pt x="564" y="137"/>
                  </a:lnTo>
                  <a:lnTo>
                    <a:pt x="562" y="137"/>
                  </a:lnTo>
                  <a:lnTo>
                    <a:pt x="562" y="140"/>
                  </a:lnTo>
                  <a:lnTo>
                    <a:pt x="564" y="142"/>
                  </a:lnTo>
                  <a:lnTo>
                    <a:pt x="564" y="144"/>
                  </a:lnTo>
                  <a:lnTo>
                    <a:pt x="559" y="144"/>
                  </a:lnTo>
                  <a:lnTo>
                    <a:pt x="556" y="149"/>
                  </a:lnTo>
                  <a:lnTo>
                    <a:pt x="554" y="149"/>
                  </a:lnTo>
                  <a:lnTo>
                    <a:pt x="552" y="150"/>
                  </a:lnTo>
                  <a:lnTo>
                    <a:pt x="552" y="152"/>
                  </a:lnTo>
                  <a:lnTo>
                    <a:pt x="556" y="150"/>
                  </a:lnTo>
                  <a:lnTo>
                    <a:pt x="556" y="152"/>
                  </a:lnTo>
                  <a:lnTo>
                    <a:pt x="556" y="154"/>
                  </a:lnTo>
                  <a:lnTo>
                    <a:pt x="557" y="156"/>
                  </a:lnTo>
                  <a:lnTo>
                    <a:pt x="557" y="159"/>
                  </a:lnTo>
                  <a:lnTo>
                    <a:pt x="554" y="159"/>
                  </a:lnTo>
                  <a:lnTo>
                    <a:pt x="554" y="162"/>
                  </a:lnTo>
                  <a:lnTo>
                    <a:pt x="551" y="162"/>
                  </a:lnTo>
                  <a:lnTo>
                    <a:pt x="549" y="164"/>
                  </a:lnTo>
                  <a:lnTo>
                    <a:pt x="549" y="166"/>
                  </a:lnTo>
                  <a:lnTo>
                    <a:pt x="551" y="167"/>
                  </a:lnTo>
                  <a:lnTo>
                    <a:pt x="551" y="169"/>
                  </a:lnTo>
                  <a:lnTo>
                    <a:pt x="551" y="171"/>
                  </a:lnTo>
                  <a:lnTo>
                    <a:pt x="554" y="172"/>
                  </a:lnTo>
                  <a:lnTo>
                    <a:pt x="556" y="176"/>
                  </a:lnTo>
                  <a:lnTo>
                    <a:pt x="551" y="179"/>
                  </a:lnTo>
                  <a:lnTo>
                    <a:pt x="554" y="182"/>
                  </a:lnTo>
                  <a:lnTo>
                    <a:pt x="554" y="184"/>
                  </a:lnTo>
                  <a:lnTo>
                    <a:pt x="552" y="184"/>
                  </a:lnTo>
                  <a:lnTo>
                    <a:pt x="551" y="182"/>
                  </a:lnTo>
                  <a:lnTo>
                    <a:pt x="549" y="182"/>
                  </a:lnTo>
                  <a:lnTo>
                    <a:pt x="547" y="184"/>
                  </a:lnTo>
                  <a:lnTo>
                    <a:pt x="547" y="191"/>
                  </a:lnTo>
                  <a:lnTo>
                    <a:pt x="549" y="191"/>
                  </a:lnTo>
                  <a:lnTo>
                    <a:pt x="551" y="192"/>
                  </a:lnTo>
                  <a:lnTo>
                    <a:pt x="549" y="194"/>
                  </a:lnTo>
                  <a:lnTo>
                    <a:pt x="549" y="197"/>
                  </a:lnTo>
                  <a:lnTo>
                    <a:pt x="547" y="197"/>
                  </a:lnTo>
                  <a:lnTo>
                    <a:pt x="546" y="199"/>
                  </a:lnTo>
                  <a:lnTo>
                    <a:pt x="547" y="199"/>
                  </a:lnTo>
                  <a:lnTo>
                    <a:pt x="547" y="201"/>
                  </a:lnTo>
                  <a:lnTo>
                    <a:pt x="546" y="202"/>
                  </a:lnTo>
                  <a:lnTo>
                    <a:pt x="546" y="204"/>
                  </a:lnTo>
                  <a:lnTo>
                    <a:pt x="547" y="204"/>
                  </a:lnTo>
                  <a:lnTo>
                    <a:pt x="551" y="202"/>
                  </a:lnTo>
                  <a:lnTo>
                    <a:pt x="552" y="206"/>
                  </a:lnTo>
                  <a:lnTo>
                    <a:pt x="551" y="207"/>
                  </a:lnTo>
                  <a:lnTo>
                    <a:pt x="552" y="209"/>
                  </a:lnTo>
                  <a:lnTo>
                    <a:pt x="554" y="212"/>
                  </a:lnTo>
                  <a:lnTo>
                    <a:pt x="556" y="214"/>
                  </a:lnTo>
                  <a:lnTo>
                    <a:pt x="556" y="217"/>
                  </a:lnTo>
                  <a:lnTo>
                    <a:pt x="554" y="219"/>
                  </a:lnTo>
                  <a:lnTo>
                    <a:pt x="556" y="219"/>
                  </a:lnTo>
                  <a:lnTo>
                    <a:pt x="556" y="221"/>
                  </a:lnTo>
                  <a:lnTo>
                    <a:pt x="554" y="221"/>
                  </a:lnTo>
                  <a:lnTo>
                    <a:pt x="552" y="221"/>
                  </a:lnTo>
                  <a:lnTo>
                    <a:pt x="554" y="222"/>
                  </a:lnTo>
                  <a:lnTo>
                    <a:pt x="554" y="226"/>
                  </a:lnTo>
                  <a:lnTo>
                    <a:pt x="552" y="226"/>
                  </a:lnTo>
                  <a:lnTo>
                    <a:pt x="552" y="224"/>
                  </a:lnTo>
                  <a:lnTo>
                    <a:pt x="552" y="226"/>
                  </a:lnTo>
                  <a:lnTo>
                    <a:pt x="551" y="227"/>
                  </a:lnTo>
                  <a:lnTo>
                    <a:pt x="549" y="227"/>
                  </a:lnTo>
                  <a:lnTo>
                    <a:pt x="549" y="229"/>
                  </a:lnTo>
                  <a:lnTo>
                    <a:pt x="546" y="229"/>
                  </a:lnTo>
                  <a:lnTo>
                    <a:pt x="544" y="229"/>
                  </a:lnTo>
                  <a:lnTo>
                    <a:pt x="544" y="232"/>
                  </a:lnTo>
                  <a:lnTo>
                    <a:pt x="542" y="232"/>
                  </a:lnTo>
                  <a:lnTo>
                    <a:pt x="542" y="234"/>
                  </a:lnTo>
                  <a:lnTo>
                    <a:pt x="541" y="234"/>
                  </a:lnTo>
                  <a:lnTo>
                    <a:pt x="537" y="236"/>
                  </a:lnTo>
                  <a:lnTo>
                    <a:pt x="536" y="236"/>
                  </a:lnTo>
                  <a:lnTo>
                    <a:pt x="534" y="234"/>
                  </a:lnTo>
                  <a:lnTo>
                    <a:pt x="532" y="236"/>
                  </a:lnTo>
                  <a:lnTo>
                    <a:pt x="531" y="237"/>
                  </a:lnTo>
                  <a:lnTo>
                    <a:pt x="531" y="239"/>
                  </a:lnTo>
                  <a:lnTo>
                    <a:pt x="529" y="241"/>
                  </a:lnTo>
                  <a:lnTo>
                    <a:pt x="526" y="242"/>
                  </a:lnTo>
                  <a:lnTo>
                    <a:pt x="527" y="244"/>
                  </a:lnTo>
                  <a:lnTo>
                    <a:pt x="526" y="247"/>
                  </a:lnTo>
                  <a:lnTo>
                    <a:pt x="527" y="249"/>
                  </a:lnTo>
                  <a:lnTo>
                    <a:pt x="527" y="251"/>
                  </a:lnTo>
                  <a:lnTo>
                    <a:pt x="529" y="251"/>
                  </a:lnTo>
                  <a:lnTo>
                    <a:pt x="529" y="249"/>
                  </a:lnTo>
                  <a:lnTo>
                    <a:pt x="531" y="249"/>
                  </a:lnTo>
                  <a:lnTo>
                    <a:pt x="531" y="252"/>
                  </a:lnTo>
                  <a:lnTo>
                    <a:pt x="532" y="254"/>
                  </a:lnTo>
                  <a:lnTo>
                    <a:pt x="531" y="258"/>
                  </a:lnTo>
                  <a:lnTo>
                    <a:pt x="532" y="258"/>
                  </a:lnTo>
                  <a:lnTo>
                    <a:pt x="532" y="259"/>
                  </a:lnTo>
                  <a:lnTo>
                    <a:pt x="531" y="259"/>
                  </a:lnTo>
                  <a:lnTo>
                    <a:pt x="534" y="261"/>
                  </a:lnTo>
                  <a:lnTo>
                    <a:pt x="534" y="263"/>
                  </a:lnTo>
                  <a:lnTo>
                    <a:pt x="532" y="263"/>
                  </a:lnTo>
                  <a:lnTo>
                    <a:pt x="532" y="264"/>
                  </a:lnTo>
                  <a:lnTo>
                    <a:pt x="531" y="268"/>
                  </a:lnTo>
                  <a:lnTo>
                    <a:pt x="532" y="269"/>
                  </a:lnTo>
                  <a:lnTo>
                    <a:pt x="532" y="273"/>
                  </a:lnTo>
                  <a:lnTo>
                    <a:pt x="534" y="276"/>
                  </a:lnTo>
                  <a:lnTo>
                    <a:pt x="532" y="278"/>
                  </a:lnTo>
                  <a:lnTo>
                    <a:pt x="531" y="278"/>
                  </a:lnTo>
                  <a:lnTo>
                    <a:pt x="529" y="279"/>
                  </a:lnTo>
                  <a:lnTo>
                    <a:pt x="529" y="281"/>
                  </a:lnTo>
                  <a:lnTo>
                    <a:pt x="529" y="283"/>
                  </a:lnTo>
                  <a:lnTo>
                    <a:pt x="529" y="284"/>
                  </a:lnTo>
                  <a:lnTo>
                    <a:pt x="527" y="286"/>
                  </a:lnTo>
                  <a:lnTo>
                    <a:pt x="529" y="286"/>
                  </a:lnTo>
                  <a:lnTo>
                    <a:pt x="531" y="288"/>
                  </a:lnTo>
                  <a:lnTo>
                    <a:pt x="531" y="289"/>
                  </a:lnTo>
                  <a:lnTo>
                    <a:pt x="529" y="289"/>
                  </a:lnTo>
                  <a:lnTo>
                    <a:pt x="529" y="291"/>
                  </a:lnTo>
                  <a:lnTo>
                    <a:pt x="529" y="293"/>
                  </a:lnTo>
                  <a:lnTo>
                    <a:pt x="529" y="294"/>
                  </a:lnTo>
                  <a:lnTo>
                    <a:pt x="531" y="296"/>
                  </a:lnTo>
                  <a:lnTo>
                    <a:pt x="531" y="298"/>
                  </a:lnTo>
                  <a:lnTo>
                    <a:pt x="529" y="299"/>
                  </a:lnTo>
                  <a:lnTo>
                    <a:pt x="529" y="301"/>
                  </a:lnTo>
                  <a:lnTo>
                    <a:pt x="529" y="303"/>
                  </a:lnTo>
                  <a:lnTo>
                    <a:pt x="529" y="304"/>
                  </a:lnTo>
                  <a:lnTo>
                    <a:pt x="531" y="306"/>
                  </a:lnTo>
                  <a:lnTo>
                    <a:pt x="532" y="309"/>
                  </a:lnTo>
                  <a:lnTo>
                    <a:pt x="532" y="311"/>
                  </a:lnTo>
                  <a:lnTo>
                    <a:pt x="532" y="313"/>
                  </a:lnTo>
                  <a:lnTo>
                    <a:pt x="536" y="314"/>
                  </a:lnTo>
                  <a:lnTo>
                    <a:pt x="536" y="316"/>
                  </a:lnTo>
                  <a:lnTo>
                    <a:pt x="536" y="318"/>
                  </a:lnTo>
                  <a:lnTo>
                    <a:pt x="536" y="319"/>
                  </a:lnTo>
                  <a:lnTo>
                    <a:pt x="537" y="319"/>
                  </a:lnTo>
                  <a:lnTo>
                    <a:pt x="536" y="321"/>
                  </a:lnTo>
                  <a:lnTo>
                    <a:pt x="537" y="323"/>
                  </a:lnTo>
                  <a:lnTo>
                    <a:pt x="539" y="323"/>
                  </a:lnTo>
                  <a:lnTo>
                    <a:pt x="539" y="324"/>
                  </a:lnTo>
                  <a:lnTo>
                    <a:pt x="537" y="326"/>
                  </a:lnTo>
                  <a:lnTo>
                    <a:pt x="536" y="328"/>
                  </a:lnTo>
                  <a:lnTo>
                    <a:pt x="534" y="329"/>
                  </a:lnTo>
                  <a:lnTo>
                    <a:pt x="536" y="331"/>
                  </a:lnTo>
                  <a:lnTo>
                    <a:pt x="536" y="334"/>
                  </a:lnTo>
                  <a:lnTo>
                    <a:pt x="537" y="334"/>
                  </a:lnTo>
                  <a:lnTo>
                    <a:pt x="539" y="336"/>
                  </a:lnTo>
                  <a:lnTo>
                    <a:pt x="541" y="336"/>
                  </a:lnTo>
                  <a:lnTo>
                    <a:pt x="542" y="336"/>
                  </a:lnTo>
                  <a:lnTo>
                    <a:pt x="542" y="334"/>
                  </a:lnTo>
                  <a:lnTo>
                    <a:pt x="546" y="336"/>
                  </a:lnTo>
                  <a:lnTo>
                    <a:pt x="549" y="336"/>
                  </a:lnTo>
                  <a:lnTo>
                    <a:pt x="549" y="339"/>
                  </a:lnTo>
                  <a:lnTo>
                    <a:pt x="552" y="343"/>
                  </a:lnTo>
                  <a:lnTo>
                    <a:pt x="552" y="344"/>
                  </a:lnTo>
                  <a:lnTo>
                    <a:pt x="551" y="344"/>
                  </a:lnTo>
                  <a:lnTo>
                    <a:pt x="551" y="346"/>
                  </a:lnTo>
                  <a:lnTo>
                    <a:pt x="549" y="348"/>
                  </a:lnTo>
                  <a:lnTo>
                    <a:pt x="552" y="349"/>
                  </a:lnTo>
                  <a:lnTo>
                    <a:pt x="551" y="351"/>
                  </a:lnTo>
                  <a:lnTo>
                    <a:pt x="552" y="353"/>
                  </a:lnTo>
                  <a:lnTo>
                    <a:pt x="554" y="353"/>
                  </a:lnTo>
                  <a:lnTo>
                    <a:pt x="556" y="356"/>
                  </a:lnTo>
                  <a:lnTo>
                    <a:pt x="559" y="356"/>
                  </a:lnTo>
                  <a:lnTo>
                    <a:pt x="561" y="354"/>
                  </a:lnTo>
                  <a:lnTo>
                    <a:pt x="562" y="356"/>
                  </a:lnTo>
                  <a:lnTo>
                    <a:pt x="564" y="358"/>
                  </a:lnTo>
                  <a:lnTo>
                    <a:pt x="564" y="361"/>
                  </a:lnTo>
                  <a:lnTo>
                    <a:pt x="566" y="361"/>
                  </a:lnTo>
                  <a:lnTo>
                    <a:pt x="566" y="363"/>
                  </a:lnTo>
                  <a:lnTo>
                    <a:pt x="564" y="363"/>
                  </a:lnTo>
                  <a:lnTo>
                    <a:pt x="562" y="365"/>
                  </a:lnTo>
                  <a:lnTo>
                    <a:pt x="561" y="365"/>
                  </a:lnTo>
                  <a:lnTo>
                    <a:pt x="561" y="366"/>
                  </a:lnTo>
                  <a:lnTo>
                    <a:pt x="559" y="368"/>
                  </a:lnTo>
                  <a:lnTo>
                    <a:pt x="557" y="368"/>
                  </a:lnTo>
                  <a:lnTo>
                    <a:pt x="559" y="370"/>
                  </a:lnTo>
                  <a:lnTo>
                    <a:pt x="559" y="371"/>
                  </a:lnTo>
                  <a:lnTo>
                    <a:pt x="559" y="373"/>
                  </a:lnTo>
                  <a:lnTo>
                    <a:pt x="562" y="375"/>
                  </a:lnTo>
                  <a:lnTo>
                    <a:pt x="564" y="373"/>
                  </a:lnTo>
                  <a:lnTo>
                    <a:pt x="566" y="375"/>
                  </a:lnTo>
                  <a:lnTo>
                    <a:pt x="567" y="375"/>
                  </a:lnTo>
                  <a:lnTo>
                    <a:pt x="569" y="375"/>
                  </a:lnTo>
                  <a:lnTo>
                    <a:pt x="567" y="376"/>
                  </a:lnTo>
                  <a:lnTo>
                    <a:pt x="569" y="380"/>
                  </a:lnTo>
                  <a:lnTo>
                    <a:pt x="566" y="380"/>
                  </a:lnTo>
                  <a:lnTo>
                    <a:pt x="566" y="381"/>
                  </a:lnTo>
                  <a:lnTo>
                    <a:pt x="567" y="381"/>
                  </a:lnTo>
                  <a:lnTo>
                    <a:pt x="569" y="385"/>
                  </a:lnTo>
                  <a:lnTo>
                    <a:pt x="571" y="385"/>
                  </a:lnTo>
                  <a:lnTo>
                    <a:pt x="572" y="385"/>
                  </a:lnTo>
                  <a:lnTo>
                    <a:pt x="572" y="386"/>
                  </a:lnTo>
                  <a:lnTo>
                    <a:pt x="571" y="388"/>
                  </a:lnTo>
                  <a:lnTo>
                    <a:pt x="572" y="388"/>
                  </a:lnTo>
                  <a:lnTo>
                    <a:pt x="571" y="390"/>
                  </a:lnTo>
                  <a:lnTo>
                    <a:pt x="572" y="391"/>
                  </a:lnTo>
                  <a:lnTo>
                    <a:pt x="572" y="393"/>
                  </a:lnTo>
                  <a:lnTo>
                    <a:pt x="571" y="393"/>
                  </a:lnTo>
                  <a:lnTo>
                    <a:pt x="571" y="395"/>
                  </a:lnTo>
                  <a:lnTo>
                    <a:pt x="569" y="393"/>
                  </a:lnTo>
                  <a:lnTo>
                    <a:pt x="567" y="395"/>
                  </a:lnTo>
                  <a:lnTo>
                    <a:pt x="569" y="395"/>
                  </a:lnTo>
                  <a:lnTo>
                    <a:pt x="569" y="396"/>
                  </a:lnTo>
                  <a:lnTo>
                    <a:pt x="567" y="396"/>
                  </a:lnTo>
                  <a:lnTo>
                    <a:pt x="566" y="396"/>
                  </a:lnTo>
                  <a:lnTo>
                    <a:pt x="567" y="398"/>
                  </a:lnTo>
                  <a:lnTo>
                    <a:pt x="569" y="400"/>
                  </a:lnTo>
                  <a:lnTo>
                    <a:pt x="567" y="401"/>
                  </a:lnTo>
                  <a:lnTo>
                    <a:pt x="567" y="400"/>
                  </a:lnTo>
                  <a:lnTo>
                    <a:pt x="567" y="401"/>
                  </a:lnTo>
                  <a:lnTo>
                    <a:pt x="567" y="403"/>
                  </a:lnTo>
                  <a:lnTo>
                    <a:pt x="567" y="405"/>
                  </a:lnTo>
                  <a:lnTo>
                    <a:pt x="567" y="403"/>
                  </a:lnTo>
                  <a:lnTo>
                    <a:pt x="567" y="406"/>
                  </a:lnTo>
                  <a:lnTo>
                    <a:pt x="569" y="408"/>
                  </a:lnTo>
                  <a:lnTo>
                    <a:pt x="567" y="408"/>
                  </a:lnTo>
                  <a:lnTo>
                    <a:pt x="566" y="408"/>
                  </a:lnTo>
                  <a:lnTo>
                    <a:pt x="564" y="408"/>
                  </a:lnTo>
                  <a:lnTo>
                    <a:pt x="562" y="408"/>
                  </a:lnTo>
                  <a:lnTo>
                    <a:pt x="564" y="411"/>
                  </a:lnTo>
                  <a:lnTo>
                    <a:pt x="562" y="410"/>
                  </a:lnTo>
                  <a:lnTo>
                    <a:pt x="562" y="411"/>
                  </a:lnTo>
                  <a:lnTo>
                    <a:pt x="561" y="411"/>
                  </a:lnTo>
                  <a:lnTo>
                    <a:pt x="559" y="416"/>
                  </a:lnTo>
                  <a:lnTo>
                    <a:pt x="559" y="418"/>
                  </a:lnTo>
                  <a:lnTo>
                    <a:pt x="561" y="418"/>
                  </a:lnTo>
                  <a:lnTo>
                    <a:pt x="561" y="420"/>
                  </a:lnTo>
                  <a:lnTo>
                    <a:pt x="559" y="420"/>
                  </a:lnTo>
                  <a:lnTo>
                    <a:pt x="557" y="420"/>
                  </a:lnTo>
                  <a:lnTo>
                    <a:pt x="557" y="421"/>
                  </a:lnTo>
                  <a:lnTo>
                    <a:pt x="556" y="425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30"/>
                  </a:lnTo>
                  <a:lnTo>
                    <a:pt x="557" y="431"/>
                  </a:lnTo>
                  <a:lnTo>
                    <a:pt x="557" y="433"/>
                  </a:lnTo>
                  <a:lnTo>
                    <a:pt x="556" y="433"/>
                  </a:lnTo>
                  <a:lnTo>
                    <a:pt x="556" y="435"/>
                  </a:lnTo>
                  <a:lnTo>
                    <a:pt x="559" y="438"/>
                  </a:lnTo>
                  <a:lnTo>
                    <a:pt x="557" y="438"/>
                  </a:lnTo>
                  <a:lnTo>
                    <a:pt x="559" y="440"/>
                  </a:lnTo>
                  <a:lnTo>
                    <a:pt x="557" y="441"/>
                  </a:lnTo>
                  <a:lnTo>
                    <a:pt x="559" y="441"/>
                  </a:lnTo>
                  <a:lnTo>
                    <a:pt x="561" y="441"/>
                  </a:lnTo>
                  <a:lnTo>
                    <a:pt x="562" y="441"/>
                  </a:lnTo>
                  <a:lnTo>
                    <a:pt x="564" y="441"/>
                  </a:lnTo>
                  <a:lnTo>
                    <a:pt x="566" y="441"/>
                  </a:lnTo>
                  <a:lnTo>
                    <a:pt x="569" y="441"/>
                  </a:lnTo>
                  <a:lnTo>
                    <a:pt x="569" y="443"/>
                  </a:lnTo>
                  <a:lnTo>
                    <a:pt x="571" y="443"/>
                  </a:lnTo>
                  <a:lnTo>
                    <a:pt x="571" y="441"/>
                  </a:lnTo>
                  <a:lnTo>
                    <a:pt x="572" y="445"/>
                  </a:lnTo>
                  <a:lnTo>
                    <a:pt x="574" y="445"/>
                  </a:lnTo>
                  <a:lnTo>
                    <a:pt x="576" y="448"/>
                  </a:lnTo>
                  <a:close/>
                </a:path>
              </a:pathLst>
            </a:custGeom>
            <a:solidFill>
              <a:srgbClr val="007D8F"/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</a:t>
              </a: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50%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" name="Freeform 20">
              <a:extLst>
                <a:ext uri="{FF2B5EF4-FFF2-40B4-BE49-F238E27FC236}">
                  <a16:creationId xmlns:a16="http://schemas.microsoft.com/office/drawing/2014/main" xmlns="" id="{4E41E78B-792C-479D-8A58-339DF6C54D35}"/>
                </a:ext>
              </a:extLst>
            </p:cNvPr>
            <p:cNvSpPr>
              <a:spLocks/>
            </p:cNvSpPr>
            <p:nvPr/>
          </p:nvSpPr>
          <p:spPr bwMode="gray">
            <a:xfrm>
              <a:off x="3103563" y="4643438"/>
              <a:ext cx="1057275" cy="1228725"/>
            </a:xfrm>
            <a:custGeom>
              <a:avLst/>
              <a:gdLst/>
              <a:ahLst/>
              <a:cxnLst>
                <a:cxn ang="0">
                  <a:pos x="445" y="634"/>
                </a:cxn>
                <a:cxn ang="0">
                  <a:pos x="442" y="687"/>
                </a:cxn>
                <a:cxn ang="0">
                  <a:pos x="447" y="699"/>
                </a:cxn>
                <a:cxn ang="0">
                  <a:pos x="458" y="714"/>
                </a:cxn>
                <a:cxn ang="0">
                  <a:pos x="475" y="731"/>
                </a:cxn>
                <a:cxn ang="0">
                  <a:pos x="482" y="753"/>
                </a:cxn>
                <a:cxn ang="0">
                  <a:pos x="475" y="773"/>
                </a:cxn>
                <a:cxn ang="0">
                  <a:pos x="447" y="756"/>
                </a:cxn>
                <a:cxn ang="0">
                  <a:pos x="413" y="744"/>
                </a:cxn>
                <a:cxn ang="0">
                  <a:pos x="378" y="739"/>
                </a:cxn>
                <a:cxn ang="0">
                  <a:pos x="340" y="714"/>
                </a:cxn>
                <a:cxn ang="0">
                  <a:pos x="304" y="699"/>
                </a:cxn>
                <a:cxn ang="0">
                  <a:pos x="268" y="687"/>
                </a:cxn>
                <a:cxn ang="0">
                  <a:pos x="249" y="664"/>
                </a:cxn>
                <a:cxn ang="0">
                  <a:pos x="226" y="629"/>
                </a:cxn>
                <a:cxn ang="0">
                  <a:pos x="199" y="614"/>
                </a:cxn>
                <a:cxn ang="0">
                  <a:pos x="177" y="624"/>
                </a:cxn>
                <a:cxn ang="0">
                  <a:pos x="146" y="597"/>
                </a:cxn>
                <a:cxn ang="0">
                  <a:pos x="109" y="594"/>
                </a:cxn>
                <a:cxn ang="0">
                  <a:pos x="77" y="595"/>
                </a:cxn>
                <a:cxn ang="0">
                  <a:pos x="79" y="564"/>
                </a:cxn>
                <a:cxn ang="0">
                  <a:pos x="67" y="534"/>
                </a:cxn>
                <a:cxn ang="0">
                  <a:pos x="59" y="497"/>
                </a:cxn>
                <a:cxn ang="0">
                  <a:pos x="55" y="472"/>
                </a:cxn>
                <a:cxn ang="0">
                  <a:pos x="28" y="447"/>
                </a:cxn>
                <a:cxn ang="0">
                  <a:pos x="2" y="420"/>
                </a:cxn>
                <a:cxn ang="0">
                  <a:pos x="28" y="405"/>
                </a:cxn>
                <a:cxn ang="0">
                  <a:pos x="32" y="383"/>
                </a:cxn>
                <a:cxn ang="0">
                  <a:pos x="8" y="350"/>
                </a:cxn>
                <a:cxn ang="0">
                  <a:pos x="13" y="321"/>
                </a:cxn>
                <a:cxn ang="0">
                  <a:pos x="5" y="298"/>
                </a:cxn>
                <a:cxn ang="0">
                  <a:pos x="8" y="256"/>
                </a:cxn>
                <a:cxn ang="0">
                  <a:pos x="18" y="223"/>
                </a:cxn>
                <a:cxn ang="0">
                  <a:pos x="30" y="191"/>
                </a:cxn>
                <a:cxn ang="0">
                  <a:pos x="70" y="164"/>
                </a:cxn>
                <a:cxn ang="0">
                  <a:pos x="127" y="131"/>
                </a:cxn>
                <a:cxn ang="0">
                  <a:pos x="167" y="77"/>
                </a:cxn>
                <a:cxn ang="0">
                  <a:pos x="192" y="44"/>
                </a:cxn>
                <a:cxn ang="0">
                  <a:pos x="216" y="19"/>
                </a:cxn>
                <a:cxn ang="0">
                  <a:pos x="258" y="0"/>
                </a:cxn>
                <a:cxn ang="0">
                  <a:pos x="288" y="47"/>
                </a:cxn>
                <a:cxn ang="0">
                  <a:pos x="301" y="69"/>
                </a:cxn>
                <a:cxn ang="0">
                  <a:pos x="331" y="89"/>
                </a:cxn>
                <a:cxn ang="0">
                  <a:pos x="375" y="104"/>
                </a:cxn>
                <a:cxn ang="0">
                  <a:pos x="383" y="124"/>
                </a:cxn>
                <a:cxn ang="0">
                  <a:pos x="385" y="146"/>
                </a:cxn>
                <a:cxn ang="0">
                  <a:pos x="380" y="157"/>
                </a:cxn>
                <a:cxn ang="0">
                  <a:pos x="353" y="182"/>
                </a:cxn>
                <a:cxn ang="0">
                  <a:pos x="393" y="201"/>
                </a:cxn>
                <a:cxn ang="0">
                  <a:pos x="425" y="206"/>
                </a:cxn>
                <a:cxn ang="0">
                  <a:pos x="432" y="226"/>
                </a:cxn>
                <a:cxn ang="0">
                  <a:pos x="507" y="226"/>
                </a:cxn>
                <a:cxn ang="0">
                  <a:pos x="567" y="184"/>
                </a:cxn>
                <a:cxn ang="0">
                  <a:pos x="612" y="179"/>
                </a:cxn>
                <a:cxn ang="0">
                  <a:pos x="627" y="197"/>
                </a:cxn>
                <a:cxn ang="0">
                  <a:pos x="652" y="224"/>
                </a:cxn>
                <a:cxn ang="0">
                  <a:pos x="666" y="244"/>
                </a:cxn>
                <a:cxn ang="0">
                  <a:pos x="575" y="333"/>
                </a:cxn>
                <a:cxn ang="0">
                  <a:pos x="487" y="453"/>
                </a:cxn>
                <a:cxn ang="0">
                  <a:pos x="428" y="534"/>
                </a:cxn>
              </a:cxnLst>
              <a:rect l="0" t="0" r="r" b="b"/>
              <a:pathLst>
                <a:path w="666" h="774">
                  <a:moveTo>
                    <a:pt x="428" y="534"/>
                  </a:moveTo>
                  <a:lnTo>
                    <a:pt x="427" y="539"/>
                  </a:lnTo>
                  <a:lnTo>
                    <a:pt x="427" y="544"/>
                  </a:lnTo>
                  <a:lnTo>
                    <a:pt x="423" y="549"/>
                  </a:lnTo>
                  <a:lnTo>
                    <a:pt x="416" y="552"/>
                  </a:lnTo>
                  <a:lnTo>
                    <a:pt x="420" y="560"/>
                  </a:lnTo>
                  <a:lnTo>
                    <a:pt x="425" y="565"/>
                  </a:lnTo>
                  <a:lnTo>
                    <a:pt x="432" y="567"/>
                  </a:lnTo>
                  <a:lnTo>
                    <a:pt x="433" y="570"/>
                  </a:lnTo>
                  <a:lnTo>
                    <a:pt x="437" y="590"/>
                  </a:lnTo>
                  <a:lnTo>
                    <a:pt x="440" y="602"/>
                  </a:lnTo>
                  <a:lnTo>
                    <a:pt x="442" y="607"/>
                  </a:lnTo>
                  <a:lnTo>
                    <a:pt x="445" y="619"/>
                  </a:lnTo>
                  <a:lnTo>
                    <a:pt x="445" y="624"/>
                  </a:lnTo>
                  <a:lnTo>
                    <a:pt x="445" y="631"/>
                  </a:lnTo>
                  <a:lnTo>
                    <a:pt x="445" y="634"/>
                  </a:lnTo>
                  <a:lnTo>
                    <a:pt x="445" y="636"/>
                  </a:lnTo>
                  <a:lnTo>
                    <a:pt x="447" y="642"/>
                  </a:lnTo>
                  <a:lnTo>
                    <a:pt x="445" y="649"/>
                  </a:lnTo>
                  <a:lnTo>
                    <a:pt x="443" y="664"/>
                  </a:lnTo>
                  <a:lnTo>
                    <a:pt x="443" y="671"/>
                  </a:lnTo>
                  <a:lnTo>
                    <a:pt x="438" y="674"/>
                  </a:lnTo>
                  <a:lnTo>
                    <a:pt x="437" y="676"/>
                  </a:lnTo>
                  <a:lnTo>
                    <a:pt x="437" y="679"/>
                  </a:lnTo>
                  <a:lnTo>
                    <a:pt x="438" y="682"/>
                  </a:lnTo>
                  <a:lnTo>
                    <a:pt x="440" y="682"/>
                  </a:lnTo>
                  <a:lnTo>
                    <a:pt x="443" y="682"/>
                  </a:lnTo>
                  <a:lnTo>
                    <a:pt x="445" y="682"/>
                  </a:lnTo>
                  <a:lnTo>
                    <a:pt x="445" y="684"/>
                  </a:lnTo>
                  <a:lnTo>
                    <a:pt x="443" y="686"/>
                  </a:lnTo>
                  <a:lnTo>
                    <a:pt x="442" y="686"/>
                  </a:lnTo>
                  <a:lnTo>
                    <a:pt x="442" y="687"/>
                  </a:lnTo>
                  <a:lnTo>
                    <a:pt x="440" y="689"/>
                  </a:lnTo>
                  <a:lnTo>
                    <a:pt x="440" y="691"/>
                  </a:lnTo>
                  <a:lnTo>
                    <a:pt x="442" y="691"/>
                  </a:lnTo>
                  <a:lnTo>
                    <a:pt x="438" y="692"/>
                  </a:lnTo>
                  <a:lnTo>
                    <a:pt x="437" y="697"/>
                  </a:lnTo>
                  <a:lnTo>
                    <a:pt x="435" y="699"/>
                  </a:lnTo>
                  <a:lnTo>
                    <a:pt x="435" y="702"/>
                  </a:lnTo>
                  <a:lnTo>
                    <a:pt x="437" y="702"/>
                  </a:lnTo>
                  <a:lnTo>
                    <a:pt x="437" y="704"/>
                  </a:lnTo>
                  <a:lnTo>
                    <a:pt x="438" y="706"/>
                  </a:lnTo>
                  <a:lnTo>
                    <a:pt x="440" y="704"/>
                  </a:lnTo>
                  <a:lnTo>
                    <a:pt x="440" y="701"/>
                  </a:lnTo>
                  <a:lnTo>
                    <a:pt x="442" y="699"/>
                  </a:lnTo>
                  <a:lnTo>
                    <a:pt x="445" y="697"/>
                  </a:lnTo>
                  <a:lnTo>
                    <a:pt x="447" y="697"/>
                  </a:lnTo>
                  <a:lnTo>
                    <a:pt x="447" y="699"/>
                  </a:lnTo>
                  <a:lnTo>
                    <a:pt x="448" y="697"/>
                  </a:lnTo>
                  <a:lnTo>
                    <a:pt x="448" y="699"/>
                  </a:lnTo>
                  <a:lnTo>
                    <a:pt x="447" y="701"/>
                  </a:lnTo>
                  <a:lnTo>
                    <a:pt x="445" y="702"/>
                  </a:lnTo>
                  <a:lnTo>
                    <a:pt x="445" y="704"/>
                  </a:lnTo>
                  <a:lnTo>
                    <a:pt x="443" y="707"/>
                  </a:lnTo>
                  <a:lnTo>
                    <a:pt x="443" y="709"/>
                  </a:lnTo>
                  <a:lnTo>
                    <a:pt x="445" y="709"/>
                  </a:lnTo>
                  <a:lnTo>
                    <a:pt x="447" y="709"/>
                  </a:lnTo>
                  <a:lnTo>
                    <a:pt x="447" y="711"/>
                  </a:lnTo>
                  <a:lnTo>
                    <a:pt x="450" y="711"/>
                  </a:lnTo>
                  <a:lnTo>
                    <a:pt x="457" y="709"/>
                  </a:lnTo>
                  <a:lnTo>
                    <a:pt x="458" y="709"/>
                  </a:lnTo>
                  <a:lnTo>
                    <a:pt x="457" y="712"/>
                  </a:lnTo>
                  <a:lnTo>
                    <a:pt x="458" y="712"/>
                  </a:lnTo>
                  <a:lnTo>
                    <a:pt x="458" y="714"/>
                  </a:lnTo>
                  <a:lnTo>
                    <a:pt x="458" y="716"/>
                  </a:lnTo>
                  <a:lnTo>
                    <a:pt x="462" y="719"/>
                  </a:lnTo>
                  <a:lnTo>
                    <a:pt x="462" y="721"/>
                  </a:lnTo>
                  <a:lnTo>
                    <a:pt x="463" y="719"/>
                  </a:lnTo>
                  <a:lnTo>
                    <a:pt x="465" y="721"/>
                  </a:lnTo>
                  <a:lnTo>
                    <a:pt x="463" y="723"/>
                  </a:lnTo>
                  <a:lnTo>
                    <a:pt x="465" y="723"/>
                  </a:lnTo>
                  <a:lnTo>
                    <a:pt x="467" y="724"/>
                  </a:lnTo>
                  <a:lnTo>
                    <a:pt x="468" y="726"/>
                  </a:lnTo>
                  <a:lnTo>
                    <a:pt x="468" y="728"/>
                  </a:lnTo>
                  <a:lnTo>
                    <a:pt x="472" y="729"/>
                  </a:lnTo>
                  <a:lnTo>
                    <a:pt x="473" y="726"/>
                  </a:lnTo>
                  <a:lnTo>
                    <a:pt x="475" y="728"/>
                  </a:lnTo>
                  <a:lnTo>
                    <a:pt x="477" y="728"/>
                  </a:lnTo>
                  <a:lnTo>
                    <a:pt x="475" y="729"/>
                  </a:lnTo>
                  <a:lnTo>
                    <a:pt x="475" y="731"/>
                  </a:lnTo>
                  <a:lnTo>
                    <a:pt x="477" y="733"/>
                  </a:lnTo>
                  <a:lnTo>
                    <a:pt x="478" y="733"/>
                  </a:lnTo>
                  <a:lnTo>
                    <a:pt x="482" y="734"/>
                  </a:lnTo>
                  <a:lnTo>
                    <a:pt x="483" y="733"/>
                  </a:lnTo>
                  <a:lnTo>
                    <a:pt x="485" y="734"/>
                  </a:lnTo>
                  <a:lnTo>
                    <a:pt x="485" y="736"/>
                  </a:lnTo>
                  <a:lnTo>
                    <a:pt x="483" y="739"/>
                  </a:lnTo>
                  <a:lnTo>
                    <a:pt x="483" y="741"/>
                  </a:lnTo>
                  <a:lnTo>
                    <a:pt x="478" y="743"/>
                  </a:lnTo>
                  <a:lnTo>
                    <a:pt x="480" y="744"/>
                  </a:lnTo>
                  <a:lnTo>
                    <a:pt x="478" y="746"/>
                  </a:lnTo>
                  <a:lnTo>
                    <a:pt x="478" y="748"/>
                  </a:lnTo>
                  <a:lnTo>
                    <a:pt x="478" y="749"/>
                  </a:lnTo>
                  <a:lnTo>
                    <a:pt x="478" y="751"/>
                  </a:lnTo>
                  <a:lnTo>
                    <a:pt x="480" y="753"/>
                  </a:lnTo>
                  <a:lnTo>
                    <a:pt x="482" y="753"/>
                  </a:lnTo>
                  <a:lnTo>
                    <a:pt x="478" y="758"/>
                  </a:lnTo>
                  <a:lnTo>
                    <a:pt x="480" y="758"/>
                  </a:lnTo>
                  <a:lnTo>
                    <a:pt x="482" y="758"/>
                  </a:lnTo>
                  <a:lnTo>
                    <a:pt x="482" y="759"/>
                  </a:lnTo>
                  <a:lnTo>
                    <a:pt x="480" y="761"/>
                  </a:lnTo>
                  <a:lnTo>
                    <a:pt x="482" y="764"/>
                  </a:lnTo>
                  <a:lnTo>
                    <a:pt x="483" y="766"/>
                  </a:lnTo>
                  <a:lnTo>
                    <a:pt x="485" y="766"/>
                  </a:lnTo>
                  <a:lnTo>
                    <a:pt x="487" y="768"/>
                  </a:lnTo>
                  <a:lnTo>
                    <a:pt x="485" y="769"/>
                  </a:lnTo>
                  <a:lnTo>
                    <a:pt x="485" y="771"/>
                  </a:lnTo>
                  <a:lnTo>
                    <a:pt x="483" y="771"/>
                  </a:lnTo>
                  <a:lnTo>
                    <a:pt x="480" y="773"/>
                  </a:lnTo>
                  <a:lnTo>
                    <a:pt x="478" y="773"/>
                  </a:lnTo>
                  <a:lnTo>
                    <a:pt x="477" y="774"/>
                  </a:lnTo>
                  <a:lnTo>
                    <a:pt x="475" y="773"/>
                  </a:lnTo>
                  <a:lnTo>
                    <a:pt x="473" y="774"/>
                  </a:lnTo>
                  <a:lnTo>
                    <a:pt x="472" y="773"/>
                  </a:lnTo>
                  <a:lnTo>
                    <a:pt x="472" y="769"/>
                  </a:lnTo>
                  <a:lnTo>
                    <a:pt x="470" y="764"/>
                  </a:lnTo>
                  <a:lnTo>
                    <a:pt x="467" y="764"/>
                  </a:lnTo>
                  <a:lnTo>
                    <a:pt x="465" y="764"/>
                  </a:lnTo>
                  <a:lnTo>
                    <a:pt x="463" y="764"/>
                  </a:lnTo>
                  <a:lnTo>
                    <a:pt x="463" y="761"/>
                  </a:lnTo>
                  <a:lnTo>
                    <a:pt x="463" y="759"/>
                  </a:lnTo>
                  <a:lnTo>
                    <a:pt x="460" y="759"/>
                  </a:lnTo>
                  <a:lnTo>
                    <a:pt x="457" y="756"/>
                  </a:lnTo>
                  <a:lnTo>
                    <a:pt x="453" y="753"/>
                  </a:lnTo>
                  <a:lnTo>
                    <a:pt x="450" y="753"/>
                  </a:lnTo>
                  <a:lnTo>
                    <a:pt x="450" y="754"/>
                  </a:lnTo>
                  <a:lnTo>
                    <a:pt x="448" y="756"/>
                  </a:lnTo>
                  <a:lnTo>
                    <a:pt x="447" y="756"/>
                  </a:lnTo>
                  <a:lnTo>
                    <a:pt x="445" y="756"/>
                  </a:lnTo>
                  <a:lnTo>
                    <a:pt x="442" y="754"/>
                  </a:lnTo>
                  <a:lnTo>
                    <a:pt x="440" y="754"/>
                  </a:lnTo>
                  <a:lnTo>
                    <a:pt x="440" y="753"/>
                  </a:lnTo>
                  <a:lnTo>
                    <a:pt x="438" y="753"/>
                  </a:lnTo>
                  <a:lnTo>
                    <a:pt x="437" y="753"/>
                  </a:lnTo>
                  <a:lnTo>
                    <a:pt x="433" y="754"/>
                  </a:lnTo>
                  <a:lnTo>
                    <a:pt x="428" y="758"/>
                  </a:lnTo>
                  <a:lnTo>
                    <a:pt x="425" y="756"/>
                  </a:lnTo>
                  <a:lnTo>
                    <a:pt x="425" y="754"/>
                  </a:lnTo>
                  <a:lnTo>
                    <a:pt x="423" y="754"/>
                  </a:lnTo>
                  <a:lnTo>
                    <a:pt x="421" y="754"/>
                  </a:lnTo>
                  <a:lnTo>
                    <a:pt x="420" y="753"/>
                  </a:lnTo>
                  <a:lnTo>
                    <a:pt x="418" y="751"/>
                  </a:lnTo>
                  <a:lnTo>
                    <a:pt x="415" y="749"/>
                  </a:lnTo>
                  <a:lnTo>
                    <a:pt x="413" y="744"/>
                  </a:lnTo>
                  <a:lnTo>
                    <a:pt x="413" y="743"/>
                  </a:lnTo>
                  <a:lnTo>
                    <a:pt x="413" y="741"/>
                  </a:lnTo>
                  <a:lnTo>
                    <a:pt x="411" y="741"/>
                  </a:lnTo>
                  <a:lnTo>
                    <a:pt x="410" y="741"/>
                  </a:lnTo>
                  <a:lnTo>
                    <a:pt x="408" y="739"/>
                  </a:lnTo>
                  <a:lnTo>
                    <a:pt x="406" y="739"/>
                  </a:lnTo>
                  <a:lnTo>
                    <a:pt x="405" y="736"/>
                  </a:lnTo>
                  <a:lnTo>
                    <a:pt x="400" y="734"/>
                  </a:lnTo>
                  <a:lnTo>
                    <a:pt x="396" y="738"/>
                  </a:lnTo>
                  <a:lnTo>
                    <a:pt x="393" y="738"/>
                  </a:lnTo>
                  <a:lnTo>
                    <a:pt x="391" y="738"/>
                  </a:lnTo>
                  <a:lnTo>
                    <a:pt x="388" y="734"/>
                  </a:lnTo>
                  <a:lnTo>
                    <a:pt x="388" y="736"/>
                  </a:lnTo>
                  <a:lnTo>
                    <a:pt x="381" y="736"/>
                  </a:lnTo>
                  <a:lnTo>
                    <a:pt x="378" y="738"/>
                  </a:lnTo>
                  <a:lnTo>
                    <a:pt x="378" y="739"/>
                  </a:lnTo>
                  <a:lnTo>
                    <a:pt x="375" y="738"/>
                  </a:lnTo>
                  <a:lnTo>
                    <a:pt x="371" y="736"/>
                  </a:lnTo>
                  <a:lnTo>
                    <a:pt x="368" y="733"/>
                  </a:lnTo>
                  <a:lnTo>
                    <a:pt x="365" y="731"/>
                  </a:lnTo>
                  <a:lnTo>
                    <a:pt x="360" y="733"/>
                  </a:lnTo>
                  <a:lnTo>
                    <a:pt x="358" y="734"/>
                  </a:lnTo>
                  <a:lnTo>
                    <a:pt x="355" y="733"/>
                  </a:lnTo>
                  <a:lnTo>
                    <a:pt x="351" y="729"/>
                  </a:lnTo>
                  <a:lnTo>
                    <a:pt x="350" y="726"/>
                  </a:lnTo>
                  <a:lnTo>
                    <a:pt x="348" y="724"/>
                  </a:lnTo>
                  <a:lnTo>
                    <a:pt x="348" y="721"/>
                  </a:lnTo>
                  <a:lnTo>
                    <a:pt x="345" y="719"/>
                  </a:lnTo>
                  <a:lnTo>
                    <a:pt x="345" y="717"/>
                  </a:lnTo>
                  <a:lnTo>
                    <a:pt x="343" y="714"/>
                  </a:lnTo>
                  <a:lnTo>
                    <a:pt x="341" y="712"/>
                  </a:lnTo>
                  <a:lnTo>
                    <a:pt x="340" y="714"/>
                  </a:lnTo>
                  <a:lnTo>
                    <a:pt x="333" y="714"/>
                  </a:lnTo>
                  <a:lnTo>
                    <a:pt x="331" y="714"/>
                  </a:lnTo>
                  <a:lnTo>
                    <a:pt x="328" y="717"/>
                  </a:lnTo>
                  <a:lnTo>
                    <a:pt x="326" y="717"/>
                  </a:lnTo>
                  <a:lnTo>
                    <a:pt x="324" y="717"/>
                  </a:lnTo>
                  <a:lnTo>
                    <a:pt x="321" y="716"/>
                  </a:lnTo>
                  <a:lnTo>
                    <a:pt x="318" y="716"/>
                  </a:lnTo>
                  <a:lnTo>
                    <a:pt x="308" y="711"/>
                  </a:lnTo>
                  <a:lnTo>
                    <a:pt x="306" y="711"/>
                  </a:lnTo>
                  <a:lnTo>
                    <a:pt x="304" y="709"/>
                  </a:lnTo>
                  <a:lnTo>
                    <a:pt x="303" y="711"/>
                  </a:lnTo>
                  <a:lnTo>
                    <a:pt x="303" y="707"/>
                  </a:lnTo>
                  <a:lnTo>
                    <a:pt x="303" y="706"/>
                  </a:lnTo>
                  <a:lnTo>
                    <a:pt x="304" y="704"/>
                  </a:lnTo>
                  <a:lnTo>
                    <a:pt x="304" y="701"/>
                  </a:lnTo>
                  <a:lnTo>
                    <a:pt x="304" y="699"/>
                  </a:lnTo>
                  <a:lnTo>
                    <a:pt x="301" y="697"/>
                  </a:lnTo>
                  <a:lnTo>
                    <a:pt x="299" y="697"/>
                  </a:lnTo>
                  <a:lnTo>
                    <a:pt x="298" y="697"/>
                  </a:lnTo>
                  <a:lnTo>
                    <a:pt x="296" y="699"/>
                  </a:lnTo>
                  <a:lnTo>
                    <a:pt x="293" y="702"/>
                  </a:lnTo>
                  <a:lnTo>
                    <a:pt x="291" y="701"/>
                  </a:lnTo>
                  <a:lnTo>
                    <a:pt x="291" y="699"/>
                  </a:lnTo>
                  <a:lnTo>
                    <a:pt x="289" y="697"/>
                  </a:lnTo>
                  <a:lnTo>
                    <a:pt x="286" y="697"/>
                  </a:lnTo>
                  <a:lnTo>
                    <a:pt x="283" y="696"/>
                  </a:lnTo>
                  <a:lnTo>
                    <a:pt x="279" y="694"/>
                  </a:lnTo>
                  <a:lnTo>
                    <a:pt x="279" y="691"/>
                  </a:lnTo>
                  <a:lnTo>
                    <a:pt x="273" y="691"/>
                  </a:lnTo>
                  <a:lnTo>
                    <a:pt x="271" y="689"/>
                  </a:lnTo>
                  <a:lnTo>
                    <a:pt x="269" y="689"/>
                  </a:lnTo>
                  <a:lnTo>
                    <a:pt x="268" y="687"/>
                  </a:lnTo>
                  <a:lnTo>
                    <a:pt x="266" y="689"/>
                  </a:lnTo>
                  <a:lnTo>
                    <a:pt x="264" y="687"/>
                  </a:lnTo>
                  <a:lnTo>
                    <a:pt x="261" y="687"/>
                  </a:lnTo>
                  <a:lnTo>
                    <a:pt x="259" y="686"/>
                  </a:lnTo>
                  <a:lnTo>
                    <a:pt x="258" y="686"/>
                  </a:lnTo>
                  <a:lnTo>
                    <a:pt x="256" y="684"/>
                  </a:lnTo>
                  <a:lnTo>
                    <a:pt x="254" y="684"/>
                  </a:lnTo>
                  <a:lnTo>
                    <a:pt x="249" y="681"/>
                  </a:lnTo>
                  <a:lnTo>
                    <a:pt x="249" y="677"/>
                  </a:lnTo>
                  <a:lnTo>
                    <a:pt x="249" y="674"/>
                  </a:lnTo>
                  <a:lnTo>
                    <a:pt x="251" y="672"/>
                  </a:lnTo>
                  <a:lnTo>
                    <a:pt x="251" y="671"/>
                  </a:lnTo>
                  <a:lnTo>
                    <a:pt x="251" y="669"/>
                  </a:lnTo>
                  <a:lnTo>
                    <a:pt x="253" y="667"/>
                  </a:lnTo>
                  <a:lnTo>
                    <a:pt x="251" y="666"/>
                  </a:lnTo>
                  <a:lnTo>
                    <a:pt x="249" y="664"/>
                  </a:lnTo>
                  <a:lnTo>
                    <a:pt x="249" y="659"/>
                  </a:lnTo>
                  <a:lnTo>
                    <a:pt x="249" y="657"/>
                  </a:lnTo>
                  <a:lnTo>
                    <a:pt x="246" y="654"/>
                  </a:lnTo>
                  <a:lnTo>
                    <a:pt x="243" y="654"/>
                  </a:lnTo>
                  <a:lnTo>
                    <a:pt x="239" y="649"/>
                  </a:lnTo>
                  <a:lnTo>
                    <a:pt x="238" y="647"/>
                  </a:lnTo>
                  <a:lnTo>
                    <a:pt x="238" y="646"/>
                  </a:lnTo>
                  <a:lnTo>
                    <a:pt x="236" y="644"/>
                  </a:lnTo>
                  <a:lnTo>
                    <a:pt x="234" y="642"/>
                  </a:lnTo>
                  <a:lnTo>
                    <a:pt x="234" y="639"/>
                  </a:lnTo>
                  <a:lnTo>
                    <a:pt x="232" y="634"/>
                  </a:lnTo>
                  <a:lnTo>
                    <a:pt x="231" y="632"/>
                  </a:lnTo>
                  <a:lnTo>
                    <a:pt x="231" y="631"/>
                  </a:lnTo>
                  <a:lnTo>
                    <a:pt x="229" y="629"/>
                  </a:lnTo>
                  <a:lnTo>
                    <a:pt x="227" y="627"/>
                  </a:lnTo>
                  <a:lnTo>
                    <a:pt x="226" y="629"/>
                  </a:lnTo>
                  <a:lnTo>
                    <a:pt x="222" y="629"/>
                  </a:lnTo>
                  <a:lnTo>
                    <a:pt x="217" y="626"/>
                  </a:lnTo>
                  <a:lnTo>
                    <a:pt x="216" y="626"/>
                  </a:lnTo>
                  <a:lnTo>
                    <a:pt x="214" y="627"/>
                  </a:lnTo>
                  <a:lnTo>
                    <a:pt x="212" y="626"/>
                  </a:lnTo>
                  <a:lnTo>
                    <a:pt x="211" y="626"/>
                  </a:lnTo>
                  <a:lnTo>
                    <a:pt x="209" y="622"/>
                  </a:lnTo>
                  <a:lnTo>
                    <a:pt x="211" y="622"/>
                  </a:lnTo>
                  <a:lnTo>
                    <a:pt x="209" y="620"/>
                  </a:lnTo>
                  <a:lnTo>
                    <a:pt x="209" y="619"/>
                  </a:lnTo>
                  <a:lnTo>
                    <a:pt x="206" y="617"/>
                  </a:lnTo>
                  <a:lnTo>
                    <a:pt x="204" y="619"/>
                  </a:lnTo>
                  <a:lnTo>
                    <a:pt x="202" y="620"/>
                  </a:lnTo>
                  <a:lnTo>
                    <a:pt x="201" y="620"/>
                  </a:lnTo>
                  <a:lnTo>
                    <a:pt x="199" y="615"/>
                  </a:lnTo>
                  <a:lnTo>
                    <a:pt x="199" y="614"/>
                  </a:lnTo>
                  <a:lnTo>
                    <a:pt x="199" y="612"/>
                  </a:lnTo>
                  <a:lnTo>
                    <a:pt x="197" y="612"/>
                  </a:lnTo>
                  <a:lnTo>
                    <a:pt x="196" y="610"/>
                  </a:lnTo>
                  <a:lnTo>
                    <a:pt x="192" y="610"/>
                  </a:lnTo>
                  <a:lnTo>
                    <a:pt x="191" y="614"/>
                  </a:lnTo>
                  <a:lnTo>
                    <a:pt x="187" y="614"/>
                  </a:lnTo>
                  <a:lnTo>
                    <a:pt x="186" y="614"/>
                  </a:lnTo>
                  <a:lnTo>
                    <a:pt x="186" y="615"/>
                  </a:lnTo>
                  <a:lnTo>
                    <a:pt x="184" y="615"/>
                  </a:lnTo>
                  <a:lnTo>
                    <a:pt x="184" y="617"/>
                  </a:lnTo>
                  <a:lnTo>
                    <a:pt x="182" y="619"/>
                  </a:lnTo>
                  <a:lnTo>
                    <a:pt x="182" y="620"/>
                  </a:lnTo>
                  <a:lnTo>
                    <a:pt x="182" y="624"/>
                  </a:lnTo>
                  <a:lnTo>
                    <a:pt x="182" y="626"/>
                  </a:lnTo>
                  <a:lnTo>
                    <a:pt x="179" y="626"/>
                  </a:lnTo>
                  <a:lnTo>
                    <a:pt x="177" y="624"/>
                  </a:lnTo>
                  <a:lnTo>
                    <a:pt x="177" y="622"/>
                  </a:lnTo>
                  <a:lnTo>
                    <a:pt x="176" y="620"/>
                  </a:lnTo>
                  <a:lnTo>
                    <a:pt x="176" y="617"/>
                  </a:lnTo>
                  <a:lnTo>
                    <a:pt x="176" y="615"/>
                  </a:lnTo>
                  <a:lnTo>
                    <a:pt x="176" y="614"/>
                  </a:lnTo>
                  <a:lnTo>
                    <a:pt x="169" y="610"/>
                  </a:lnTo>
                  <a:lnTo>
                    <a:pt x="167" y="607"/>
                  </a:lnTo>
                  <a:lnTo>
                    <a:pt x="166" y="607"/>
                  </a:lnTo>
                  <a:lnTo>
                    <a:pt x="164" y="602"/>
                  </a:lnTo>
                  <a:lnTo>
                    <a:pt x="157" y="599"/>
                  </a:lnTo>
                  <a:lnTo>
                    <a:pt x="154" y="602"/>
                  </a:lnTo>
                  <a:lnTo>
                    <a:pt x="152" y="602"/>
                  </a:lnTo>
                  <a:lnTo>
                    <a:pt x="151" y="600"/>
                  </a:lnTo>
                  <a:lnTo>
                    <a:pt x="147" y="600"/>
                  </a:lnTo>
                  <a:lnTo>
                    <a:pt x="146" y="599"/>
                  </a:lnTo>
                  <a:lnTo>
                    <a:pt x="146" y="597"/>
                  </a:lnTo>
                  <a:lnTo>
                    <a:pt x="144" y="594"/>
                  </a:lnTo>
                  <a:lnTo>
                    <a:pt x="142" y="594"/>
                  </a:lnTo>
                  <a:lnTo>
                    <a:pt x="139" y="587"/>
                  </a:lnTo>
                  <a:lnTo>
                    <a:pt x="134" y="589"/>
                  </a:lnTo>
                  <a:lnTo>
                    <a:pt x="132" y="590"/>
                  </a:lnTo>
                  <a:lnTo>
                    <a:pt x="130" y="592"/>
                  </a:lnTo>
                  <a:lnTo>
                    <a:pt x="129" y="590"/>
                  </a:lnTo>
                  <a:lnTo>
                    <a:pt x="127" y="592"/>
                  </a:lnTo>
                  <a:lnTo>
                    <a:pt x="124" y="592"/>
                  </a:lnTo>
                  <a:lnTo>
                    <a:pt x="122" y="590"/>
                  </a:lnTo>
                  <a:lnTo>
                    <a:pt x="120" y="589"/>
                  </a:lnTo>
                  <a:lnTo>
                    <a:pt x="119" y="590"/>
                  </a:lnTo>
                  <a:lnTo>
                    <a:pt x="117" y="592"/>
                  </a:lnTo>
                  <a:lnTo>
                    <a:pt x="112" y="592"/>
                  </a:lnTo>
                  <a:lnTo>
                    <a:pt x="110" y="592"/>
                  </a:lnTo>
                  <a:lnTo>
                    <a:pt x="109" y="594"/>
                  </a:lnTo>
                  <a:lnTo>
                    <a:pt x="109" y="595"/>
                  </a:lnTo>
                  <a:lnTo>
                    <a:pt x="107" y="597"/>
                  </a:lnTo>
                  <a:lnTo>
                    <a:pt x="109" y="599"/>
                  </a:lnTo>
                  <a:lnTo>
                    <a:pt x="107" y="599"/>
                  </a:lnTo>
                  <a:lnTo>
                    <a:pt x="102" y="594"/>
                  </a:lnTo>
                  <a:lnTo>
                    <a:pt x="100" y="594"/>
                  </a:lnTo>
                  <a:lnTo>
                    <a:pt x="99" y="595"/>
                  </a:lnTo>
                  <a:lnTo>
                    <a:pt x="97" y="600"/>
                  </a:lnTo>
                  <a:lnTo>
                    <a:pt x="95" y="600"/>
                  </a:lnTo>
                  <a:lnTo>
                    <a:pt x="94" y="600"/>
                  </a:lnTo>
                  <a:lnTo>
                    <a:pt x="90" y="600"/>
                  </a:lnTo>
                  <a:lnTo>
                    <a:pt x="89" y="602"/>
                  </a:lnTo>
                  <a:lnTo>
                    <a:pt x="84" y="602"/>
                  </a:lnTo>
                  <a:lnTo>
                    <a:pt x="80" y="599"/>
                  </a:lnTo>
                  <a:lnTo>
                    <a:pt x="80" y="597"/>
                  </a:lnTo>
                  <a:lnTo>
                    <a:pt x="77" y="595"/>
                  </a:lnTo>
                  <a:lnTo>
                    <a:pt x="77" y="594"/>
                  </a:lnTo>
                  <a:lnTo>
                    <a:pt x="75" y="592"/>
                  </a:lnTo>
                  <a:lnTo>
                    <a:pt x="74" y="587"/>
                  </a:lnTo>
                  <a:lnTo>
                    <a:pt x="74" y="585"/>
                  </a:lnTo>
                  <a:lnTo>
                    <a:pt x="74" y="584"/>
                  </a:lnTo>
                  <a:lnTo>
                    <a:pt x="75" y="582"/>
                  </a:lnTo>
                  <a:lnTo>
                    <a:pt x="79" y="577"/>
                  </a:lnTo>
                  <a:lnTo>
                    <a:pt x="77" y="577"/>
                  </a:lnTo>
                  <a:lnTo>
                    <a:pt x="77" y="575"/>
                  </a:lnTo>
                  <a:lnTo>
                    <a:pt x="74" y="575"/>
                  </a:lnTo>
                  <a:lnTo>
                    <a:pt x="72" y="570"/>
                  </a:lnTo>
                  <a:lnTo>
                    <a:pt x="72" y="569"/>
                  </a:lnTo>
                  <a:lnTo>
                    <a:pt x="74" y="569"/>
                  </a:lnTo>
                  <a:lnTo>
                    <a:pt x="80" y="567"/>
                  </a:lnTo>
                  <a:lnTo>
                    <a:pt x="80" y="565"/>
                  </a:lnTo>
                  <a:lnTo>
                    <a:pt x="79" y="564"/>
                  </a:lnTo>
                  <a:lnTo>
                    <a:pt x="77" y="564"/>
                  </a:lnTo>
                  <a:lnTo>
                    <a:pt x="75" y="562"/>
                  </a:lnTo>
                  <a:lnTo>
                    <a:pt x="74" y="559"/>
                  </a:lnTo>
                  <a:lnTo>
                    <a:pt x="72" y="557"/>
                  </a:lnTo>
                  <a:lnTo>
                    <a:pt x="69" y="554"/>
                  </a:lnTo>
                  <a:lnTo>
                    <a:pt x="69" y="552"/>
                  </a:lnTo>
                  <a:lnTo>
                    <a:pt x="69" y="549"/>
                  </a:lnTo>
                  <a:lnTo>
                    <a:pt x="69" y="547"/>
                  </a:lnTo>
                  <a:lnTo>
                    <a:pt x="65" y="547"/>
                  </a:lnTo>
                  <a:lnTo>
                    <a:pt x="64" y="547"/>
                  </a:lnTo>
                  <a:lnTo>
                    <a:pt x="64" y="545"/>
                  </a:lnTo>
                  <a:lnTo>
                    <a:pt x="65" y="544"/>
                  </a:lnTo>
                  <a:lnTo>
                    <a:pt x="65" y="542"/>
                  </a:lnTo>
                  <a:lnTo>
                    <a:pt x="69" y="539"/>
                  </a:lnTo>
                  <a:lnTo>
                    <a:pt x="69" y="535"/>
                  </a:lnTo>
                  <a:lnTo>
                    <a:pt x="67" y="534"/>
                  </a:lnTo>
                  <a:lnTo>
                    <a:pt x="65" y="532"/>
                  </a:lnTo>
                  <a:lnTo>
                    <a:pt x="64" y="532"/>
                  </a:lnTo>
                  <a:lnTo>
                    <a:pt x="62" y="532"/>
                  </a:lnTo>
                  <a:lnTo>
                    <a:pt x="60" y="530"/>
                  </a:lnTo>
                  <a:lnTo>
                    <a:pt x="55" y="527"/>
                  </a:lnTo>
                  <a:lnTo>
                    <a:pt x="55" y="525"/>
                  </a:lnTo>
                  <a:lnTo>
                    <a:pt x="57" y="522"/>
                  </a:lnTo>
                  <a:lnTo>
                    <a:pt x="60" y="518"/>
                  </a:lnTo>
                  <a:lnTo>
                    <a:pt x="59" y="515"/>
                  </a:lnTo>
                  <a:lnTo>
                    <a:pt x="60" y="515"/>
                  </a:lnTo>
                  <a:lnTo>
                    <a:pt x="62" y="513"/>
                  </a:lnTo>
                  <a:lnTo>
                    <a:pt x="64" y="513"/>
                  </a:lnTo>
                  <a:lnTo>
                    <a:pt x="64" y="512"/>
                  </a:lnTo>
                  <a:lnTo>
                    <a:pt x="65" y="508"/>
                  </a:lnTo>
                  <a:lnTo>
                    <a:pt x="64" y="502"/>
                  </a:lnTo>
                  <a:lnTo>
                    <a:pt x="59" y="497"/>
                  </a:lnTo>
                  <a:lnTo>
                    <a:pt x="59" y="495"/>
                  </a:lnTo>
                  <a:lnTo>
                    <a:pt x="60" y="495"/>
                  </a:lnTo>
                  <a:lnTo>
                    <a:pt x="60" y="483"/>
                  </a:lnTo>
                  <a:lnTo>
                    <a:pt x="62" y="483"/>
                  </a:lnTo>
                  <a:lnTo>
                    <a:pt x="60" y="483"/>
                  </a:lnTo>
                  <a:lnTo>
                    <a:pt x="59" y="483"/>
                  </a:lnTo>
                  <a:lnTo>
                    <a:pt x="57" y="482"/>
                  </a:lnTo>
                  <a:lnTo>
                    <a:pt x="54" y="480"/>
                  </a:lnTo>
                  <a:lnTo>
                    <a:pt x="54" y="478"/>
                  </a:lnTo>
                  <a:lnTo>
                    <a:pt x="52" y="478"/>
                  </a:lnTo>
                  <a:lnTo>
                    <a:pt x="54" y="478"/>
                  </a:lnTo>
                  <a:lnTo>
                    <a:pt x="52" y="477"/>
                  </a:lnTo>
                  <a:lnTo>
                    <a:pt x="54" y="473"/>
                  </a:lnTo>
                  <a:lnTo>
                    <a:pt x="55" y="475"/>
                  </a:lnTo>
                  <a:lnTo>
                    <a:pt x="57" y="472"/>
                  </a:lnTo>
                  <a:lnTo>
                    <a:pt x="55" y="472"/>
                  </a:lnTo>
                  <a:lnTo>
                    <a:pt x="54" y="470"/>
                  </a:lnTo>
                  <a:lnTo>
                    <a:pt x="54" y="468"/>
                  </a:lnTo>
                  <a:lnTo>
                    <a:pt x="52" y="468"/>
                  </a:lnTo>
                  <a:lnTo>
                    <a:pt x="54" y="463"/>
                  </a:lnTo>
                  <a:lnTo>
                    <a:pt x="50" y="460"/>
                  </a:lnTo>
                  <a:lnTo>
                    <a:pt x="49" y="458"/>
                  </a:lnTo>
                  <a:lnTo>
                    <a:pt x="47" y="460"/>
                  </a:lnTo>
                  <a:lnTo>
                    <a:pt x="43" y="457"/>
                  </a:lnTo>
                  <a:lnTo>
                    <a:pt x="40" y="458"/>
                  </a:lnTo>
                  <a:lnTo>
                    <a:pt x="38" y="458"/>
                  </a:lnTo>
                  <a:lnTo>
                    <a:pt x="37" y="458"/>
                  </a:lnTo>
                  <a:lnTo>
                    <a:pt x="35" y="457"/>
                  </a:lnTo>
                  <a:lnTo>
                    <a:pt x="35" y="453"/>
                  </a:lnTo>
                  <a:lnTo>
                    <a:pt x="32" y="448"/>
                  </a:lnTo>
                  <a:lnTo>
                    <a:pt x="30" y="447"/>
                  </a:lnTo>
                  <a:lnTo>
                    <a:pt x="28" y="447"/>
                  </a:lnTo>
                  <a:lnTo>
                    <a:pt x="25" y="447"/>
                  </a:lnTo>
                  <a:lnTo>
                    <a:pt x="22" y="447"/>
                  </a:lnTo>
                  <a:lnTo>
                    <a:pt x="17" y="447"/>
                  </a:lnTo>
                  <a:lnTo>
                    <a:pt x="12" y="445"/>
                  </a:lnTo>
                  <a:lnTo>
                    <a:pt x="8" y="445"/>
                  </a:lnTo>
                  <a:lnTo>
                    <a:pt x="8" y="443"/>
                  </a:lnTo>
                  <a:lnTo>
                    <a:pt x="10" y="440"/>
                  </a:lnTo>
                  <a:lnTo>
                    <a:pt x="10" y="438"/>
                  </a:lnTo>
                  <a:lnTo>
                    <a:pt x="10" y="437"/>
                  </a:lnTo>
                  <a:lnTo>
                    <a:pt x="12" y="437"/>
                  </a:lnTo>
                  <a:lnTo>
                    <a:pt x="10" y="433"/>
                  </a:lnTo>
                  <a:lnTo>
                    <a:pt x="10" y="430"/>
                  </a:lnTo>
                  <a:lnTo>
                    <a:pt x="8" y="428"/>
                  </a:lnTo>
                  <a:lnTo>
                    <a:pt x="7" y="427"/>
                  </a:lnTo>
                  <a:lnTo>
                    <a:pt x="5" y="425"/>
                  </a:lnTo>
                  <a:lnTo>
                    <a:pt x="2" y="420"/>
                  </a:lnTo>
                  <a:lnTo>
                    <a:pt x="0" y="418"/>
                  </a:lnTo>
                  <a:lnTo>
                    <a:pt x="3" y="418"/>
                  </a:lnTo>
                  <a:lnTo>
                    <a:pt x="8" y="416"/>
                  </a:lnTo>
                  <a:lnTo>
                    <a:pt x="12" y="418"/>
                  </a:lnTo>
                  <a:lnTo>
                    <a:pt x="15" y="416"/>
                  </a:lnTo>
                  <a:lnTo>
                    <a:pt x="17" y="416"/>
                  </a:lnTo>
                  <a:lnTo>
                    <a:pt x="18" y="416"/>
                  </a:lnTo>
                  <a:lnTo>
                    <a:pt x="20" y="415"/>
                  </a:lnTo>
                  <a:lnTo>
                    <a:pt x="22" y="415"/>
                  </a:lnTo>
                  <a:lnTo>
                    <a:pt x="23" y="415"/>
                  </a:lnTo>
                  <a:lnTo>
                    <a:pt x="25" y="415"/>
                  </a:lnTo>
                  <a:lnTo>
                    <a:pt x="27" y="415"/>
                  </a:lnTo>
                  <a:lnTo>
                    <a:pt x="27" y="413"/>
                  </a:lnTo>
                  <a:lnTo>
                    <a:pt x="27" y="411"/>
                  </a:lnTo>
                  <a:lnTo>
                    <a:pt x="27" y="406"/>
                  </a:lnTo>
                  <a:lnTo>
                    <a:pt x="28" y="405"/>
                  </a:lnTo>
                  <a:lnTo>
                    <a:pt x="27" y="401"/>
                  </a:lnTo>
                  <a:lnTo>
                    <a:pt x="28" y="401"/>
                  </a:lnTo>
                  <a:lnTo>
                    <a:pt x="33" y="401"/>
                  </a:lnTo>
                  <a:lnTo>
                    <a:pt x="37" y="403"/>
                  </a:lnTo>
                  <a:lnTo>
                    <a:pt x="38" y="401"/>
                  </a:lnTo>
                  <a:lnTo>
                    <a:pt x="40" y="401"/>
                  </a:lnTo>
                  <a:lnTo>
                    <a:pt x="38" y="400"/>
                  </a:lnTo>
                  <a:lnTo>
                    <a:pt x="40" y="400"/>
                  </a:lnTo>
                  <a:lnTo>
                    <a:pt x="42" y="398"/>
                  </a:lnTo>
                  <a:lnTo>
                    <a:pt x="45" y="391"/>
                  </a:lnTo>
                  <a:lnTo>
                    <a:pt x="43" y="385"/>
                  </a:lnTo>
                  <a:lnTo>
                    <a:pt x="42" y="383"/>
                  </a:lnTo>
                  <a:lnTo>
                    <a:pt x="37" y="383"/>
                  </a:lnTo>
                  <a:lnTo>
                    <a:pt x="35" y="383"/>
                  </a:lnTo>
                  <a:lnTo>
                    <a:pt x="33" y="381"/>
                  </a:lnTo>
                  <a:lnTo>
                    <a:pt x="32" y="383"/>
                  </a:lnTo>
                  <a:lnTo>
                    <a:pt x="25" y="383"/>
                  </a:lnTo>
                  <a:lnTo>
                    <a:pt x="18" y="381"/>
                  </a:lnTo>
                  <a:lnTo>
                    <a:pt x="17" y="383"/>
                  </a:lnTo>
                  <a:lnTo>
                    <a:pt x="15" y="383"/>
                  </a:lnTo>
                  <a:lnTo>
                    <a:pt x="13" y="380"/>
                  </a:lnTo>
                  <a:lnTo>
                    <a:pt x="12" y="376"/>
                  </a:lnTo>
                  <a:lnTo>
                    <a:pt x="10" y="376"/>
                  </a:lnTo>
                  <a:lnTo>
                    <a:pt x="10" y="375"/>
                  </a:lnTo>
                  <a:lnTo>
                    <a:pt x="10" y="373"/>
                  </a:lnTo>
                  <a:lnTo>
                    <a:pt x="10" y="371"/>
                  </a:lnTo>
                  <a:lnTo>
                    <a:pt x="8" y="370"/>
                  </a:lnTo>
                  <a:lnTo>
                    <a:pt x="10" y="366"/>
                  </a:lnTo>
                  <a:lnTo>
                    <a:pt x="7" y="363"/>
                  </a:lnTo>
                  <a:lnTo>
                    <a:pt x="7" y="355"/>
                  </a:lnTo>
                  <a:lnTo>
                    <a:pt x="8" y="351"/>
                  </a:lnTo>
                  <a:lnTo>
                    <a:pt x="8" y="350"/>
                  </a:lnTo>
                  <a:lnTo>
                    <a:pt x="15" y="348"/>
                  </a:lnTo>
                  <a:lnTo>
                    <a:pt x="15" y="346"/>
                  </a:lnTo>
                  <a:lnTo>
                    <a:pt x="18" y="340"/>
                  </a:lnTo>
                  <a:lnTo>
                    <a:pt x="13" y="338"/>
                  </a:lnTo>
                  <a:lnTo>
                    <a:pt x="13" y="336"/>
                  </a:lnTo>
                  <a:lnTo>
                    <a:pt x="7" y="333"/>
                  </a:lnTo>
                  <a:lnTo>
                    <a:pt x="7" y="331"/>
                  </a:lnTo>
                  <a:lnTo>
                    <a:pt x="5" y="331"/>
                  </a:lnTo>
                  <a:lnTo>
                    <a:pt x="5" y="330"/>
                  </a:lnTo>
                  <a:lnTo>
                    <a:pt x="7" y="328"/>
                  </a:lnTo>
                  <a:lnTo>
                    <a:pt x="10" y="326"/>
                  </a:lnTo>
                  <a:lnTo>
                    <a:pt x="10" y="328"/>
                  </a:lnTo>
                  <a:lnTo>
                    <a:pt x="12" y="326"/>
                  </a:lnTo>
                  <a:lnTo>
                    <a:pt x="12" y="323"/>
                  </a:lnTo>
                  <a:lnTo>
                    <a:pt x="13" y="323"/>
                  </a:lnTo>
                  <a:lnTo>
                    <a:pt x="13" y="321"/>
                  </a:lnTo>
                  <a:lnTo>
                    <a:pt x="15" y="320"/>
                  </a:lnTo>
                  <a:lnTo>
                    <a:pt x="15" y="318"/>
                  </a:lnTo>
                  <a:lnTo>
                    <a:pt x="12" y="320"/>
                  </a:lnTo>
                  <a:lnTo>
                    <a:pt x="10" y="314"/>
                  </a:lnTo>
                  <a:lnTo>
                    <a:pt x="18" y="311"/>
                  </a:lnTo>
                  <a:lnTo>
                    <a:pt x="20" y="311"/>
                  </a:lnTo>
                  <a:lnTo>
                    <a:pt x="18" y="309"/>
                  </a:lnTo>
                  <a:lnTo>
                    <a:pt x="17" y="308"/>
                  </a:lnTo>
                  <a:lnTo>
                    <a:pt x="15" y="306"/>
                  </a:lnTo>
                  <a:lnTo>
                    <a:pt x="13" y="304"/>
                  </a:lnTo>
                  <a:lnTo>
                    <a:pt x="15" y="303"/>
                  </a:lnTo>
                  <a:lnTo>
                    <a:pt x="17" y="301"/>
                  </a:lnTo>
                  <a:lnTo>
                    <a:pt x="18" y="303"/>
                  </a:lnTo>
                  <a:lnTo>
                    <a:pt x="18" y="301"/>
                  </a:lnTo>
                  <a:lnTo>
                    <a:pt x="7" y="298"/>
                  </a:lnTo>
                  <a:lnTo>
                    <a:pt x="5" y="298"/>
                  </a:lnTo>
                  <a:lnTo>
                    <a:pt x="5" y="294"/>
                  </a:lnTo>
                  <a:lnTo>
                    <a:pt x="8" y="294"/>
                  </a:lnTo>
                  <a:lnTo>
                    <a:pt x="10" y="294"/>
                  </a:lnTo>
                  <a:lnTo>
                    <a:pt x="13" y="293"/>
                  </a:lnTo>
                  <a:lnTo>
                    <a:pt x="13" y="291"/>
                  </a:lnTo>
                  <a:lnTo>
                    <a:pt x="7" y="289"/>
                  </a:lnTo>
                  <a:lnTo>
                    <a:pt x="12" y="279"/>
                  </a:lnTo>
                  <a:lnTo>
                    <a:pt x="12" y="278"/>
                  </a:lnTo>
                  <a:lnTo>
                    <a:pt x="10" y="276"/>
                  </a:lnTo>
                  <a:lnTo>
                    <a:pt x="12" y="273"/>
                  </a:lnTo>
                  <a:lnTo>
                    <a:pt x="12" y="266"/>
                  </a:lnTo>
                  <a:lnTo>
                    <a:pt x="12" y="264"/>
                  </a:lnTo>
                  <a:lnTo>
                    <a:pt x="12" y="263"/>
                  </a:lnTo>
                  <a:lnTo>
                    <a:pt x="10" y="259"/>
                  </a:lnTo>
                  <a:lnTo>
                    <a:pt x="10" y="258"/>
                  </a:lnTo>
                  <a:lnTo>
                    <a:pt x="8" y="256"/>
                  </a:lnTo>
                  <a:lnTo>
                    <a:pt x="7" y="254"/>
                  </a:lnTo>
                  <a:lnTo>
                    <a:pt x="5" y="251"/>
                  </a:lnTo>
                  <a:lnTo>
                    <a:pt x="7" y="251"/>
                  </a:lnTo>
                  <a:lnTo>
                    <a:pt x="8" y="251"/>
                  </a:lnTo>
                  <a:lnTo>
                    <a:pt x="15" y="251"/>
                  </a:lnTo>
                  <a:lnTo>
                    <a:pt x="15" y="249"/>
                  </a:lnTo>
                  <a:lnTo>
                    <a:pt x="10" y="248"/>
                  </a:lnTo>
                  <a:lnTo>
                    <a:pt x="8" y="244"/>
                  </a:lnTo>
                  <a:lnTo>
                    <a:pt x="5" y="243"/>
                  </a:lnTo>
                  <a:lnTo>
                    <a:pt x="7" y="243"/>
                  </a:lnTo>
                  <a:lnTo>
                    <a:pt x="8" y="238"/>
                  </a:lnTo>
                  <a:lnTo>
                    <a:pt x="13" y="233"/>
                  </a:lnTo>
                  <a:lnTo>
                    <a:pt x="15" y="231"/>
                  </a:lnTo>
                  <a:lnTo>
                    <a:pt x="15" y="226"/>
                  </a:lnTo>
                  <a:lnTo>
                    <a:pt x="17" y="224"/>
                  </a:lnTo>
                  <a:lnTo>
                    <a:pt x="18" y="223"/>
                  </a:lnTo>
                  <a:lnTo>
                    <a:pt x="22" y="223"/>
                  </a:lnTo>
                  <a:lnTo>
                    <a:pt x="23" y="221"/>
                  </a:lnTo>
                  <a:lnTo>
                    <a:pt x="27" y="219"/>
                  </a:lnTo>
                  <a:lnTo>
                    <a:pt x="25" y="218"/>
                  </a:lnTo>
                  <a:lnTo>
                    <a:pt x="25" y="214"/>
                  </a:lnTo>
                  <a:lnTo>
                    <a:pt x="27" y="212"/>
                  </a:lnTo>
                  <a:lnTo>
                    <a:pt x="25" y="212"/>
                  </a:lnTo>
                  <a:lnTo>
                    <a:pt x="25" y="211"/>
                  </a:lnTo>
                  <a:lnTo>
                    <a:pt x="25" y="209"/>
                  </a:lnTo>
                  <a:lnTo>
                    <a:pt x="25" y="207"/>
                  </a:lnTo>
                  <a:lnTo>
                    <a:pt x="23" y="206"/>
                  </a:lnTo>
                  <a:lnTo>
                    <a:pt x="23" y="201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28" y="192"/>
                  </a:lnTo>
                  <a:lnTo>
                    <a:pt x="30" y="191"/>
                  </a:lnTo>
                  <a:lnTo>
                    <a:pt x="33" y="191"/>
                  </a:lnTo>
                  <a:lnTo>
                    <a:pt x="35" y="191"/>
                  </a:lnTo>
                  <a:lnTo>
                    <a:pt x="35" y="187"/>
                  </a:lnTo>
                  <a:lnTo>
                    <a:pt x="35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2"/>
                  </a:lnTo>
                  <a:lnTo>
                    <a:pt x="42" y="179"/>
                  </a:lnTo>
                  <a:lnTo>
                    <a:pt x="42" y="177"/>
                  </a:lnTo>
                  <a:lnTo>
                    <a:pt x="49" y="174"/>
                  </a:lnTo>
                  <a:lnTo>
                    <a:pt x="52" y="171"/>
                  </a:lnTo>
                  <a:lnTo>
                    <a:pt x="55" y="171"/>
                  </a:lnTo>
                  <a:lnTo>
                    <a:pt x="59" y="167"/>
                  </a:lnTo>
                  <a:lnTo>
                    <a:pt x="67" y="164"/>
                  </a:lnTo>
                  <a:lnTo>
                    <a:pt x="70" y="164"/>
                  </a:lnTo>
                  <a:lnTo>
                    <a:pt x="74" y="164"/>
                  </a:lnTo>
                  <a:lnTo>
                    <a:pt x="75" y="164"/>
                  </a:lnTo>
                  <a:lnTo>
                    <a:pt x="77" y="164"/>
                  </a:lnTo>
                  <a:lnTo>
                    <a:pt x="80" y="161"/>
                  </a:lnTo>
                  <a:lnTo>
                    <a:pt x="87" y="157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7" y="146"/>
                  </a:lnTo>
                  <a:lnTo>
                    <a:pt x="87" y="142"/>
                  </a:lnTo>
                  <a:lnTo>
                    <a:pt x="90" y="141"/>
                  </a:lnTo>
                  <a:lnTo>
                    <a:pt x="99" y="139"/>
                  </a:lnTo>
                  <a:lnTo>
                    <a:pt x="107" y="134"/>
                  </a:lnTo>
                  <a:lnTo>
                    <a:pt x="112" y="132"/>
                  </a:lnTo>
                  <a:lnTo>
                    <a:pt x="119" y="129"/>
                  </a:lnTo>
                  <a:lnTo>
                    <a:pt x="120" y="129"/>
                  </a:lnTo>
                  <a:lnTo>
                    <a:pt x="127" y="131"/>
                  </a:lnTo>
                  <a:lnTo>
                    <a:pt x="129" y="131"/>
                  </a:lnTo>
                  <a:lnTo>
                    <a:pt x="130" y="129"/>
                  </a:lnTo>
                  <a:lnTo>
                    <a:pt x="132" y="127"/>
                  </a:lnTo>
                  <a:lnTo>
                    <a:pt x="137" y="119"/>
                  </a:lnTo>
                  <a:lnTo>
                    <a:pt x="139" y="116"/>
                  </a:lnTo>
                  <a:lnTo>
                    <a:pt x="144" y="110"/>
                  </a:lnTo>
                  <a:lnTo>
                    <a:pt x="146" y="107"/>
                  </a:lnTo>
                  <a:lnTo>
                    <a:pt x="149" y="100"/>
                  </a:lnTo>
                  <a:lnTo>
                    <a:pt x="149" y="95"/>
                  </a:lnTo>
                  <a:lnTo>
                    <a:pt x="149" y="94"/>
                  </a:lnTo>
                  <a:lnTo>
                    <a:pt x="151" y="90"/>
                  </a:lnTo>
                  <a:lnTo>
                    <a:pt x="156" y="87"/>
                  </a:lnTo>
                  <a:lnTo>
                    <a:pt x="161" y="82"/>
                  </a:lnTo>
                  <a:lnTo>
                    <a:pt x="164" y="77"/>
                  </a:lnTo>
                  <a:lnTo>
                    <a:pt x="164" y="75"/>
                  </a:lnTo>
                  <a:lnTo>
                    <a:pt x="167" y="77"/>
                  </a:lnTo>
                  <a:lnTo>
                    <a:pt x="169" y="75"/>
                  </a:lnTo>
                  <a:lnTo>
                    <a:pt x="169" y="74"/>
                  </a:lnTo>
                  <a:lnTo>
                    <a:pt x="171" y="72"/>
                  </a:lnTo>
                  <a:lnTo>
                    <a:pt x="174" y="72"/>
                  </a:lnTo>
                  <a:lnTo>
                    <a:pt x="174" y="74"/>
                  </a:lnTo>
                  <a:lnTo>
                    <a:pt x="179" y="75"/>
                  </a:lnTo>
                  <a:lnTo>
                    <a:pt x="179" y="77"/>
                  </a:lnTo>
                  <a:lnTo>
                    <a:pt x="181" y="77"/>
                  </a:lnTo>
                  <a:lnTo>
                    <a:pt x="181" y="74"/>
                  </a:lnTo>
                  <a:lnTo>
                    <a:pt x="179" y="70"/>
                  </a:lnTo>
                  <a:lnTo>
                    <a:pt x="184" y="62"/>
                  </a:lnTo>
                  <a:lnTo>
                    <a:pt x="184" y="59"/>
                  </a:lnTo>
                  <a:lnTo>
                    <a:pt x="189" y="57"/>
                  </a:lnTo>
                  <a:lnTo>
                    <a:pt x="191" y="55"/>
                  </a:lnTo>
                  <a:lnTo>
                    <a:pt x="192" y="52"/>
                  </a:lnTo>
                  <a:lnTo>
                    <a:pt x="192" y="44"/>
                  </a:lnTo>
                  <a:lnTo>
                    <a:pt x="197" y="35"/>
                  </a:lnTo>
                  <a:lnTo>
                    <a:pt x="196" y="30"/>
                  </a:lnTo>
                  <a:lnTo>
                    <a:pt x="196" y="27"/>
                  </a:lnTo>
                  <a:lnTo>
                    <a:pt x="197" y="24"/>
                  </a:lnTo>
                  <a:lnTo>
                    <a:pt x="201" y="19"/>
                  </a:lnTo>
                  <a:lnTo>
                    <a:pt x="202" y="15"/>
                  </a:lnTo>
                  <a:lnTo>
                    <a:pt x="202" y="8"/>
                  </a:lnTo>
                  <a:lnTo>
                    <a:pt x="202" y="7"/>
                  </a:lnTo>
                  <a:lnTo>
                    <a:pt x="206" y="8"/>
                  </a:lnTo>
                  <a:lnTo>
                    <a:pt x="207" y="12"/>
                  </a:lnTo>
                  <a:lnTo>
                    <a:pt x="207" y="13"/>
                  </a:lnTo>
                  <a:lnTo>
                    <a:pt x="206" y="15"/>
                  </a:lnTo>
                  <a:lnTo>
                    <a:pt x="206" y="17"/>
                  </a:lnTo>
                  <a:lnTo>
                    <a:pt x="207" y="19"/>
                  </a:lnTo>
                  <a:lnTo>
                    <a:pt x="212" y="17"/>
                  </a:lnTo>
                  <a:lnTo>
                    <a:pt x="216" y="19"/>
                  </a:lnTo>
                  <a:lnTo>
                    <a:pt x="219" y="20"/>
                  </a:lnTo>
                  <a:lnTo>
                    <a:pt x="226" y="20"/>
                  </a:lnTo>
                  <a:lnTo>
                    <a:pt x="227" y="20"/>
                  </a:lnTo>
                  <a:lnTo>
                    <a:pt x="227" y="19"/>
                  </a:lnTo>
                  <a:lnTo>
                    <a:pt x="232" y="13"/>
                  </a:lnTo>
                  <a:lnTo>
                    <a:pt x="236" y="13"/>
                  </a:lnTo>
                  <a:lnTo>
                    <a:pt x="238" y="15"/>
                  </a:lnTo>
                  <a:lnTo>
                    <a:pt x="239" y="15"/>
                  </a:lnTo>
                  <a:lnTo>
                    <a:pt x="241" y="13"/>
                  </a:lnTo>
                  <a:lnTo>
                    <a:pt x="244" y="12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51" y="5"/>
                  </a:lnTo>
                  <a:lnTo>
                    <a:pt x="253" y="2"/>
                  </a:lnTo>
                  <a:lnTo>
                    <a:pt x="256" y="3"/>
                  </a:lnTo>
                  <a:lnTo>
                    <a:pt x="258" y="0"/>
                  </a:lnTo>
                  <a:lnTo>
                    <a:pt x="268" y="2"/>
                  </a:lnTo>
                  <a:lnTo>
                    <a:pt x="276" y="7"/>
                  </a:lnTo>
                  <a:lnTo>
                    <a:pt x="284" y="10"/>
                  </a:lnTo>
                  <a:lnTo>
                    <a:pt x="284" y="13"/>
                  </a:lnTo>
                  <a:lnTo>
                    <a:pt x="283" y="19"/>
                  </a:lnTo>
                  <a:lnTo>
                    <a:pt x="283" y="20"/>
                  </a:lnTo>
                  <a:lnTo>
                    <a:pt x="289" y="24"/>
                  </a:lnTo>
                  <a:lnTo>
                    <a:pt x="291" y="24"/>
                  </a:lnTo>
                  <a:lnTo>
                    <a:pt x="294" y="25"/>
                  </a:lnTo>
                  <a:lnTo>
                    <a:pt x="294" y="27"/>
                  </a:lnTo>
                  <a:lnTo>
                    <a:pt x="296" y="27"/>
                  </a:lnTo>
                  <a:lnTo>
                    <a:pt x="296" y="29"/>
                  </a:lnTo>
                  <a:lnTo>
                    <a:pt x="296" y="30"/>
                  </a:lnTo>
                  <a:lnTo>
                    <a:pt x="296" y="29"/>
                  </a:lnTo>
                  <a:lnTo>
                    <a:pt x="294" y="30"/>
                  </a:lnTo>
                  <a:lnTo>
                    <a:pt x="288" y="47"/>
                  </a:lnTo>
                  <a:lnTo>
                    <a:pt x="288" y="50"/>
                  </a:lnTo>
                  <a:lnTo>
                    <a:pt x="289" y="52"/>
                  </a:lnTo>
                  <a:lnTo>
                    <a:pt x="288" y="54"/>
                  </a:lnTo>
                  <a:lnTo>
                    <a:pt x="286" y="57"/>
                  </a:lnTo>
                  <a:lnTo>
                    <a:pt x="284" y="59"/>
                  </a:lnTo>
                  <a:lnTo>
                    <a:pt x="283" y="60"/>
                  </a:lnTo>
                  <a:lnTo>
                    <a:pt x="281" y="62"/>
                  </a:lnTo>
                  <a:lnTo>
                    <a:pt x="281" y="64"/>
                  </a:lnTo>
                  <a:lnTo>
                    <a:pt x="279" y="65"/>
                  </a:lnTo>
                  <a:lnTo>
                    <a:pt x="286" y="65"/>
                  </a:lnTo>
                  <a:lnTo>
                    <a:pt x="289" y="65"/>
                  </a:lnTo>
                  <a:lnTo>
                    <a:pt x="291" y="67"/>
                  </a:lnTo>
                  <a:lnTo>
                    <a:pt x="293" y="65"/>
                  </a:lnTo>
                  <a:lnTo>
                    <a:pt x="296" y="67"/>
                  </a:lnTo>
                  <a:lnTo>
                    <a:pt x="298" y="69"/>
                  </a:lnTo>
                  <a:lnTo>
                    <a:pt x="301" y="69"/>
                  </a:lnTo>
                  <a:lnTo>
                    <a:pt x="304" y="72"/>
                  </a:lnTo>
                  <a:lnTo>
                    <a:pt x="304" y="75"/>
                  </a:lnTo>
                  <a:lnTo>
                    <a:pt x="308" y="80"/>
                  </a:lnTo>
                  <a:lnTo>
                    <a:pt x="308" y="84"/>
                  </a:lnTo>
                  <a:lnTo>
                    <a:pt x="308" y="85"/>
                  </a:lnTo>
                  <a:lnTo>
                    <a:pt x="309" y="85"/>
                  </a:lnTo>
                  <a:lnTo>
                    <a:pt x="311" y="87"/>
                  </a:lnTo>
                  <a:lnTo>
                    <a:pt x="313" y="85"/>
                  </a:lnTo>
                  <a:lnTo>
                    <a:pt x="314" y="85"/>
                  </a:lnTo>
                  <a:lnTo>
                    <a:pt x="316" y="85"/>
                  </a:lnTo>
                  <a:lnTo>
                    <a:pt x="319" y="85"/>
                  </a:lnTo>
                  <a:lnTo>
                    <a:pt x="319" y="87"/>
                  </a:lnTo>
                  <a:lnTo>
                    <a:pt x="323" y="87"/>
                  </a:lnTo>
                  <a:lnTo>
                    <a:pt x="324" y="87"/>
                  </a:lnTo>
                  <a:lnTo>
                    <a:pt x="329" y="87"/>
                  </a:lnTo>
                  <a:lnTo>
                    <a:pt x="331" y="89"/>
                  </a:lnTo>
                  <a:lnTo>
                    <a:pt x="335" y="89"/>
                  </a:lnTo>
                  <a:lnTo>
                    <a:pt x="335" y="90"/>
                  </a:lnTo>
                  <a:lnTo>
                    <a:pt x="336" y="89"/>
                  </a:lnTo>
                  <a:lnTo>
                    <a:pt x="336" y="90"/>
                  </a:lnTo>
                  <a:lnTo>
                    <a:pt x="338" y="90"/>
                  </a:lnTo>
                  <a:lnTo>
                    <a:pt x="340" y="90"/>
                  </a:lnTo>
                  <a:lnTo>
                    <a:pt x="345" y="94"/>
                  </a:lnTo>
                  <a:lnTo>
                    <a:pt x="346" y="95"/>
                  </a:lnTo>
                  <a:lnTo>
                    <a:pt x="350" y="97"/>
                  </a:lnTo>
                  <a:lnTo>
                    <a:pt x="353" y="100"/>
                  </a:lnTo>
                  <a:lnTo>
                    <a:pt x="356" y="104"/>
                  </a:lnTo>
                  <a:lnTo>
                    <a:pt x="358" y="102"/>
                  </a:lnTo>
                  <a:lnTo>
                    <a:pt x="365" y="100"/>
                  </a:lnTo>
                  <a:lnTo>
                    <a:pt x="368" y="99"/>
                  </a:lnTo>
                  <a:lnTo>
                    <a:pt x="370" y="100"/>
                  </a:lnTo>
                  <a:lnTo>
                    <a:pt x="375" y="104"/>
                  </a:lnTo>
                  <a:lnTo>
                    <a:pt x="375" y="102"/>
                  </a:lnTo>
                  <a:lnTo>
                    <a:pt x="380" y="102"/>
                  </a:lnTo>
                  <a:lnTo>
                    <a:pt x="381" y="104"/>
                  </a:lnTo>
                  <a:lnTo>
                    <a:pt x="383" y="104"/>
                  </a:lnTo>
                  <a:lnTo>
                    <a:pt x="385" y="104"/>
                  </a:lnTo>
                  <a:lnTo>
                    <a:pt x="386" y="105"/>
                  </a:lnTo>
                  <a:lnTo>
                    <a:pt x="388" y="107"/>
                  </a:lnTo>
                  <a:lnTo>
                    <a:pt x="388" y="116"/>
                  </a:lnTo>
                  <a:lnTo>
                    <a:pt x="388" y="117"/>
                  </a:lnTo>
                  <a:lnTo>
                    <a:pt x="383" y="117"/>
                  </a:lnTo>
                  <a:lnTo>
                    <a:pt x="383" y="119"/>
                  </a:lnTo>
                  <a:lnTo>
                    <a:pt x="385" y="121"/>
                  </a:lnTo>
                  <a:lnTo>
                    <a:pt x="383" y="121"/>
                  </a:lnTo>
                  <a:lnTo>
                    <a:pt x="381" y="121"/>
                  </a:lnTo>
                  <a:lnTo>
                    <a:pt x="381" y="122"/>
                  </a:lnTo>
                  <a:lnTo>
                    <a:pt x="383" y="124"/>
                  </a:lnTo>
                  <a:lnTo>
                    <a:pt x="386" y="124"/>
                  </a:lnTo>
                  <a:lnTo>
                    <a:pt x="385" y="127"/>
                  </a:lnTo>
                  <a:lnTo>
                    <a:pt x="386" y="129"/>
                  </a:lnTo>
                  <a:lnTo>
                    <a:pt x="385" y="129"/>
                  </a:lnTo>
                  <a:lnTo>
                    <a:pt x="388" y="131"/>
                  </a:lnTo>
                  <a:lnTo>
                    <a:pt x="383" y="134"/>
                  </a:lnTo>
                  <a:lnTo>
                    <a:pt x="386" y="136"/>
                  </a:lnTo>
                  <a:lnTo>
                    <a:pt x="390" y="137"/>
                  </a:lnTo>
                  <a:lnTo>
                    <a:pt x="396" y="134"/>
                  </a:lnTo>
                  <a:lnTo>
                    <a:pt x="396" y="136"/>
                  </a:lnTo>
                  <a:lnTo>
                    <a:pt x="398" y="139"/>
                  </a:lnTo>
                  <a:lnTo>
                    <a:pt x="398" y="141"/>
                  </a:lnTo>
                  <a:lnTo>
                    <a:pt x="396" y="141"/>
                  </a:lnTo>
                  <a:lnTo>
                    <a:pt x="393" y="142"/>
                  </a:lnTo>
                  <a:lnTo>
                    <a:pt x="388" y="146"/>
                  </a:lnTo>
                  <a:lnTo>
                    <a:pt x="385" y="146"/>
                  </a:lnTo>
                  <a:lnTo>
                    <a:pt x="390" y="149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98" y="151"/>
                  </a:lnTo>
                  <a:lnTo>
                    <a:pt x="396" y="151"/>
                  </a:lnTo>
                  <a:lnTo>
                    <a:pt x="395" y="151"/>
                  </a:lnTo>
                  <a:lnTo>
                    <a:pt x="395" y="152"/>
                  </a:lnTo>
                  <a:lnTo>
                    <a:pt x="393" y="156"/>
                  </a:lnTo>
                  <a:lnTo>
                    <a:pt x="391" y="154"/>
                  </a:lnTo>
                  <a:lnTo>
                    <a:pt x="391" y="156"/>
                  </a:lnTo>
                  <a:lnTo>
                    <a:pt x="390" y="159"/>
                  </a:lnTo>
                  <a:lnTo>
                    <a:pt x="388" y="157"/>
                  </a:lnTo>
                  <a:lnTo>
                    <a:pt x="385" y="157"/>
                  </a:lnTo>
                  <a:lnTo>
                    <a:pt x="383" y="157"/>
                  </a:lnTo>
                  <a:lnTo>
                    <a:pt x="381" y="157"/>
                  </a:lnTo>
                  <a:lnTo>
                    <a:pt x="380" y="157"/>
                  </a:lnTo>
                  <a:lnTo>
                    <a:pt x="371" y="156"/>
                  </a:lnTo>
                  <a:lnTo>
                    <a:pt x="368" y="156"/>
                  </a:lnTo>
                  <a:lnTo>
                    <a:pt x="368" y="152"/>
                  </a:lnTo>
                  <a:lnTo>
                    <a:pt x="363" y="154"/>
                  </a:lnTo>
                  <a:lnTo>
                    <a:pt x="363" y="157"/>
                  </a:lnTo>
                  <a:lnTo>
                    <a:pt x="366" y="159"/>
                  </a:lnTo>
                  <a:lnTo>
                    <a:pt x="365" y="159"/>
                  </a:lnTo>
                  <a:lnTo>
                    <a:pt x="365" y="161"/>
                  </a:lnTo>
                  <a:lnTo>
                    <a:pt x="366" y="162"/>
                  </a:lnTo>
                  <a:lnTo>
                    <a:pt x="366" y="166"/>
                  </a:lnTo>
                  <a:lnTo>
                    <a:pt x="365" y="167"/>
                  </a:lnTo>
                  <a:lnTo>
                    <a:pt x="363" y="172"/>
                  </a:lnTo>
                  <a:lnTo>
                    <a:pt x="353" y="171"/>
                  </a:lnTo>
                  <a:lnTo>
                    <a:pt x="351" y="182"/>
                  </a:lnTo>
                  <a:lnTo>
                    <a:pt x="351" y="184"/>
                  </a:lnTo>
                  <a:lnTo>
                    <a:pt x="353" y="182"/>
                  </a:lnTo>
                  <a:lnTo>
                    <a:pt x="356" y="182"/>
                  </a:lnTo>
                  <a:lnTo>
                    <a:pt x="356" y="181"/>
                  </a:lnTo>
                  <a:lnTo>
                    <a:pt x="360" y="181"/>
                  </a:lnTo>
                  <a:lnTo>
                    <a:pt x="360" y="184"/>
                  </a:lnTo>
                  <a:lnTo>
                    <a:pt x="365" y="186"/>
                  </a:lnTo>
                  <a:lnTo>
                    <a:pt x="365" y="194"/>
                  </a:lnTo>
                  <a:lnTo>
                    <a:pt x="373" y="201"/>
                  </a:lnTo>
                  <a:lnTo>
                    <a:pt x="378" y="201"/>
                  </a:lnTo>
                  <a:lnTo>
                    <a:pt x="378" y="202"/>
                  </a:lnTo>
                  <a:lnTo>
                    <a:pt x="378" y="204"/>
                  </a:lnTo>
                  <a:lnTo>
                    <a:pt x="380" y="206"/>
                  </a:lnTo>
                  <a:lnTo>
                    <a:pt x="383" y="202"/>
                  </a:lnTo>
                  <a:lnTo>
                    <a:pt x="386" y="202"/>
                  </a:lnTo>
                  <a:lnTo>
                    <a:pt x="386" y="201"/>
                  </a:lnTo>
                  <a:lnTo>
                    <a:pt x="391" y="199"/>
                  </a:lnTo>
                  <a:lnTo>
                    <a:pt x="393" y="201"/>
                  </a:lnTo>
                  <a:lnTo>
                    <a:pt x="396" y="199"/>
                  </a:lnTo>
                  <a:lnTo>
                    <a:pt x="398" y="199"/>
                  </a:lnTo>
                  <a:lnTo>
                    <a:pt x="401" y="201"/>
                  </a:lnTo>
                  <a:lnTo>
                    <a:pt x="405" y="202"/>
                  </a:lnTo>
                  <a:lnTo>
                    <a:pt x="406" y="202"/>
                  </a:lnTo>
                  <a:lnTo>
                    <a:pt x="408" y="202"/>
                  </a:lnTo>
                  <a:lnTo>
                    <a:pt x="408" y="201"/>
                  </a:lnTo>
                  <a:lnTo>
                    <a:pt x="410" y="201"/>
                  </a:lnTo>
                  <a:lnTo>
                    <a:pt x="411" y="199"/>
                  </a:lnTo>
                  <a:lnTo>
                    <a:pt x="418" y="199"/>
                  </a:lnTo>
                  <a:lnTo>
                    <a:pt x="420" y="201"/>
                  </a:lnTo>
                  <a:lnTo>
                    <a:pt x="425" y="201"/>
                  </a:lnTo>
                  <a:lnTo>
                    <a:pt x="428" y="199"/>
                  </a:lnTo>
                  <a:lnTo>
                    <a:pt x="430" y="202"/>
                  </a:lnTo>
                  <a:lnTo>
                    <a:pt x="428" y="204"/>
                  </a:lnTo>
                  <a:lnTo>
                    <a:pt x="425" y="206"/>
                  </a:lnTo>
                  <a:lnTo>
                    <a:pt x="425" y="207"/>
                  </a:lnTo>
                  <a:lnTo>
                    <a:pt x="420" y="209"/>
                  </a:lnTo>
                  <a:lnTo>
                    <a:pt x="416" y="209"/>
                  </a:lnTo>
                  <a:lnTo>
                    <a:pt x="410" y="211"/>
                  </a:lnTo>
                  <a:lnTo>
                    <a:pt x="408" y="212"/>
                  </a:lnTo>
                  <a:lnTo>
                    <a:pt x="406" y="214"/>
                  </a:lnTo>
                  <a:lnTo>
                    <a:pt x="406" y="219"/>
                  </a:lnTo>
                  <a:lnTo>
                    <a:pt x="410" y="221"/>
                  </a:lnTo>
                  <a:lnTo>
                    <a:pt x="411" y="221"/>
                  </a:lnTo>
                  <a:lnTo>
                    <a:pt x="415" y="223"/>
                  </a:lnTo>
                  <a:lnTo>
                    <a:pt x="416" y="223"/>
                  </a:lnTo>
                  <a:lnTo>
                    <a:pt x="418" y="221"/>
                  </a:lnTo>
                  <a:lnTo>
                    <a:pt x="421" y="224"/>
                  </a:lnTo>
                  <a:lnTo>
                    <a:pt x="425" y="224"/>
                  </a:lnTo>
                  <a:lnTo>
                    <a:pt x="430" y="224"/>
                  </a:lnTo>
                  <a:lnTo>
                    <a:pt x="432" y="226"/>
                  </a:lnTo>
                  <a:lnTo>
                    <a:pt x="435" y="228"/>
                  </a:lnTo>
                  <a:lnTo>
                    <a:pt x="437" y="226"/>
                  </a:lnTo>
                  <a:lnTo>
                    <a:pt x="440" y="226"/>
                  </a:lnTo>
                  <a:lnTo>
                    <a:pt x="440" y="224"/>
                  </a:lnTo>
                  <a:lnTo>
                    <a:pt x="447" y="223"/>
                  </a:lnTo>
                  <a:lnTo>
                    <a:pt x="453" y="224"/>
                  </a:lnTo>
                  <a:lnTo>
                    <a:pt x="462" y="223"/>
                  </a:lnTo>
                  <a:lnTo>
                    <a:pt x="467" y="224"/>
                  </a:lnTo>
                  <a:lnTo>
                    <a:pt x="472" y="226"/>
                  </a:lnTo>
                  <a:lnTo>
                    <a:pt x="475" y="226"/>
                  </a:lnTo>
                  <a:lnTo>
                    <a:pt x="477" y="226"/>
                  </a:lnTo>
                  <a:lnTo>
                    <a:pt x="482" y="224"/>
                  </a:lnTo>
                  <a:lnTo>
                    <a:pt x="485" y="224"/>
                  </a:lnTo>
                  <a:lnTo>
                    <a:pt x="490" y="226"/>
                  </a:lnTo>
                  <a:lnTo>
                    <a:pt x="498" y="228"/>
                  </a:lnTo>
                  <a:lnTo>
                    <a:pt x="507" y="226"/>
                  </a:lnTo>
                  <a:lnTo>
                    <a:pt x="512" y="226"/>
                  </a:lnTo>
                  <a:lnTo>
                    <a:pt x="517" y="229"/>
                  </a:lnTo>
                  <a:lnTo>
                    <a:pt x="518" y="229"/>
                  </a:lnTo>
                  <a:lnTo>
                    <a:pt x="520" y="229"/>
                  </a:lnTo>
                  <a:lnTo>
                    <a:pt x="524" y="229"/>
                  </a:lnTo>
                  <a:lnTo>
                    <a:pt x="525" y="226"/>
                  </a:lnTo>
                  <a:lnTo>
                    <a:pt x="530" y="221"/>
                  </a:lnTo>
                  <a:lnTo>
                    <a:pt x="532" y="218"/>
                  </a:lnTo>
                  <a:lnTo>
                    <a:pt x="534" y="216"/>
                  </a:lnTo>
                  <a:lnTo>
                    <a:pt x="534" y="214"/>
                  </a:lnTo>
                  <a:lnTo>
                    <a:pt x="535" y="212"/>
                  </a:lnTo>
                  <a:lnTo>
                    <a:pt x="540" y="211"/>
                  </a:lnTo>
                  <a:lnTo>
                    <a:pt x="549" y="201"/>
                  </a:lnTo>
                  <a:lnTo>
                    <a:pt x="554" y="196"/>
                  </a:lnTo>
                  <a:lnTo>
                    <a:pt x="565" y="182"/>
                  </a:lnTo>
                  <a:lnTo>
                    <a:pt x="567" y="184"/>
                  </a:lnTo>
                  <a:lnTo>
                    <a:pt x="569" y="184"/>
                  </a:lnTo>
                  <a:lnTo>
                    <a:pt x="575" y="186"/>
                  </a:lnTo>
                  <a:lnTo>
                    <a:pt x="575" y="189"/>
                  </a:lnTo>
                  <a:lnTo>
                    <a:pt x="579" y="192"/>
                  </a:lnTo>
                  <a:lnTo>
                    <a:pt x="584" y="196"/>
                  </a:lnTo>
                  <a:lnTo>
                    <a:pt x="585" y="196"/>
                  </a:lnTo>
                  <a:lnTo>
                    <a:pt x="584" y="199"/>
                  </a:lnTo>
                  <a:lnTo>
                    <a:pt x="589" y="194"/>
                  </a:lnTo>
                  <a:lnTo>
                    <a:pt x="592" y="191"/>
                  </a:lnTo>
                  <a:lnTo>
                    <a:pt x="595" y="191"/>
                  </a:lnTo>
                  <a:lnTo>
                    <a:pt x="599" y="189"/>
                  </a:lnTo>
                  <a:lnTo>
                    <a:pt x="602" y="184"/>
                  </a:lnTo>
                  <a:lnTo>
                    <a:pt x="605" y="184"/>
                  </a:lnTo>
                  <a:lnTo>
                    <a:pt x="609" y="181"/>
                  </a:lnTo>
                  <a:lnTo>
                    <a:pt x="610" y="181"/>
                  </a:lnTo>
                  <a:lnTo>
                    <a:pt x="612" y="179"/>
                  </a:lnTo>
                  <a:lnTo>
                    <a:pt x="612" y="181"/>
                  </a:lnTo>
                  <a:lnTo>
                    <a:pt x="614" y="177"/>
                  </a:lnTo>
                  <a:lnTo>
                    <a:pt x="622" y="179"/>
                  </a:lnTo>
                  <a:lnTo>
                    <a:pt x="621" y="182"/>
                  </a:lnTo>
                  <a:lnTo>
                    <a:pt x="619" y="181"/>
                  </a:lnTo>
                  <a:lnTo>
                    <a:pt x="617" y="181"/>
                  </a:lnTo>
                  <a:lnTo>
                    <a:pt x="617" y="182"/>
                  </a:lnTo>
                  <a:lnTo>
                    <a:pt x="615" y="186"/>
                  </a:lnTo>
                  <a:lnTo>
                    <a:pt x="617" y="186"/>
                  </a:lnTo>
                  <a:lnTo>
                    <a:pt x="619" y="189"/>
                  </a:lnTo>
                  <a:lnTo>
                    <a:pt x="621" y="187"/>
                  </a:lnTo>
                  <a:lnTo>
                    <a:pt x="621" y="189"/>
                  </a:lnTo>
                  <a:lnTo>
                    <a:pt x="617" y="191"/>
                  </a:lnTo>
                  <a:lnTo>
                    <a:pt x="619" y="194"/>
                  </a:lnTo>
                  <a:lnTo>
                    <a:pt x="621" y="194"/>
                  </a:lnTo>
                  <a:lnTo>
                    <a:pt x="627" y="197"/>
                  </a:lnTo>
                  <a:lnTo>
                    <a:pt x="627" y="199"/>
                  </a:lnTo>
                  <a:lnTo>
                    <a:pt x="629" y="201"/>
                  </a:lnTo>
                  <a:lnTo>
                    <a:pt x="629" y="202"/>
                  </a:lnTo>
                  <a:lnTo>
                    <a:pt x="631" y="202"/>
                  </a:lnTo>
                  <a:lnTo>
                    <a:pt x="632" y="204"/>
                  </a:lnTo>
                  <a:lnTo>
                    <a:pt x="634" y="204"/>
                  </a:lnTo>
                  <a:lnTo>
                    <a:pt x="636" y="204"/>
                  </a:lnTo>
                  <a:lnTo>
                    <a:pt x="627" y="219"/>
                  </a:lnTo>
                  <a:lnTo>
                    <a:pt x="627" y="223"/>
                  </a:lnTo>
                  <a:lnTo>
                    <a:pt x="629" y="221"/>
                  </a:lnTo>
                  <a:lnTo>
                    <a:pt x="634" y="223"/>
                  </a:lnTo>
                  <a:lnTo>
                    <a:pt x="639" y="223"/>
                  </a:lnTo>
                  <a:lnTo>
                    <a:pt x="641" y="223"/>
                  </a:lnTo>
                  <a:lnTo>
                    <a:pt x="644" y="228"/>
                  </a:lnTo>
                  <a:lnTo>
                    <a:pt x="651" y="224"/>
                  </a:lnTo>
                  <a:lnTo>
                    <a:pt x="652" y="224"/>
                  </a:lnTo>
                  <a:lnTo>
                    <a:pt x="654" y="224"/>
                  </a:lnTo>
                  <a:lnTo>
                    <a:pt x="654" y="226"/>
                  </a:lnTo>
                  <a:lnTo>
                    <a:pt x="656" y="226"/>
                  </a:lnTo>
                  <a:lnTo>
                    <a:pt x="657" y="226"/>
                  </a:lnTo>
                  <a:lnTo>
                    <a:pt x="657" y="229"/>
                  </a:lnTo>
                  <a:lnTo>
                    <a:pt x="652" y="229"/>
                  </a:lnTo>
                  <a:lnTo>
                    <a:pt x="654" y="233"/>
                  </a:lnTo>
                  <a:lnTo>
                    <a:pt x="656" y="233"/>
                  </a:lnTo>
                  <a:lnTo>
                    <a:pt x="656" y="236"/>
                  </a:lnTo>
                  <a:lnTo>
                    <a:pt x="657" y="236"/>
                  </a:lnTo>
                  <a:lnTo>
                    <a:pt x="656" y="241"/>
                  </a:lnTo>
                  <a:lnTo>
                    <a:pt x="661" y="241"/>
                  </a:lnTo>
                  <a:lnTo>
                    <a:pt x="661" y="243"/>
                  </a:lnTo>
                  <a:lnTo>
                    <a:pt x="664" y="243"/>
                  </a:lnTo>
                  <a:lnTo>
                    <a:pt x="664" y="244"/>
                  </a:lnTo>
                  <a:lnTo>
                    <a:pt x="666" y="244"/>
                  </a:lnTo>
                  <a:lnTo>
                    <a:pt x="654" y="254"/>
                  </a:lnTo>
                  <a:lnTo>
                    <a:pt x="644" y="259"/>
                  </a:lnTo>
                  <a:lnTo>
                    <a:pt x="637" y="269"/>
                  </a:lnTo>
                  <a:lnTo>
                    <a:pt x="634" y="274"/>
                  </a:lnTo>
                  <a:lnTo>
                    <a:pt x="621" y="284"/>
                  </a:lnTo>
                  <a:lnTo>
                    <a:pt x="614" y="291"/>
                  </a:lnTo>
                  <a:lnTo>
                    <a:pt x="602" y="304"/>
                  </a:lnTo>
                  <a:lnTo>
                    <a:pt x="597" y="306"/>
                  </a:lnTo>
                  <a:lnTo>
                    <a:pt x="597" y="308"/>
                  </a:lnTo>
                  <a:lnTo>
                    <a:pt x="594" y="309"/>
                  </a:lnTo>
                  <a:lnTo>
                    <a:pt x="592" y="309"/>
                  </a:lnTo>
                  <a:lnTo>
                    <a:pt x="592" y="316"/>
                  </a:lnTo>
                  <a:lnTo>
                    <a:pt x="587" y="320"/>
                  </a:lnTo>
                  <a:lnTo>
                    <a:pt x="584" y="325"/>
                  </a:lnTo>
                  <a:lnTo>
                    <a:pt x="580" y="330"/>
                  </a:lnTo>
                  <a:lnTo>
                    <a:pt x="575" y="333"/>
                  </a:lnTo>
                  <a:lnTo>
                    <a:pt x="574" y="340"/>
                  </a:lnTo>
                  <a:lnTo>
                    <a:pt x="557" y="361"/>
                  </a:lnTo>
                  <a:lnTo>
                    <a:pt x="554" y="365"/>
                  </a:lnTo>
                  <a:lnTo>
                    <a:pt x="547" y="371"/>
                  </a:lnTo>
                  <a:lnTo>
                    <a:pt x="545" y="378"/>
                  </a:lnTo>
                  <a:lnTo>
                    <a:pt x="540" y="383"/>
                  </a:lnTo>
                  <a:lnTo>
                    <a:pt x="534" y="391"/>
                  </a:lnTo>
                  <a:lnTo>
                    <a:pt x="524" y="403"/>
                  </a:lnTo>
                  <a:lnTo>
                    <a:pt x="513" y="420"/>
                  </a:lnTo>
                  <a:lnTo>
                    <a:pt x="512" y="420"/>
                  </a:lnTo>
                  <a:lnTo>
                    <a:pt x="507" y="422"/>
                  </a:lnTo>
                  <a:lnTo>
                    <a:pt x="503" y="433"/>
                  </a:lnTo>
                  <a:lnTo>
                    <a:pt x="505" y="435"/>
                  </a:lnTo>
                  <a:lnTo>
                    <a:pt x="503" y="437"/>
                  </a:lnTo>
                  <a:lnTo>
                    <a:pt x="497" y="440"/>
                  </a:lnTo>
                  <a:lnTo>
                    <a:pt x="487" y="453"/>
                  </a:lnTo>
                  <a:lnTo>
                    <a:pt x="487" y="458"/>
                  </a:lnTo>
                  <a:lnTo>
                    <a:pt x="483" y="462"/>
                  </a:lnTo>
                  <a:lnTo>
                    <a:pt x="480" y="463"/>
                  </a:lnTo>
                  <a:lnTo>
                    <a:pt x="478" y="465"/>
                  </a:lnTo>
                  <a:lnTo>
                    <a:pt x="475" y="472"/>
                  </a:lnTo>
                  <a:lnTo>
                    <a:pt x="473" y="475"/>
                  </a:lnTo>
                  <a:lnTo>
                    <a:pt x="467" y="482"/>
                  </a:lnTo>
                  <a:lnTo>
                    <a:pt x="462" y="483"/>
                  </a:lnTo>
                  <a:lnTo>
                    <a:pt x="458" y="487"/>
                  </a:lnTo>
                  <a:lnTo>
                    <a:pt x="457" y="490"/>
                  </a:lnTo>
                  <a:lnTo>
                    <a:pt x="455" y="498"/>
                  </a:lnTo>
                  <a:lnTo>
                    <a:pt x="448" y="507"/>
                  </a:lnTo>
                  <a:lnTo>
                    <a:pt x="447" y="508"/>
                  </a:lnTo>
                  <a:lnTo>
                    <a:pt x="437" y="522"/>
                  </a:lnTo>
                  <a:lnTo>
                    <a:pt x="435" y="525"/>
                  </a:lnTo>
                  <a:lnTo>
                    <a:pt x="428" y="534"/>
                  </a:lnTo>
                  <a:close/>
                </a:path>
              </a:pathLst>
            </a:custGeom>
            <a:solidFill>
              <a:srgbClr val="007D8F"/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50%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40E095D2-B0A8-4CF9-ABF0-5EF4DA28C0D6}"/>
                </a:ext>
              </a:extLst>
            </p:cNvPr>
            <p:cNvSpPr>
              <a:spLocks/>
            </p:cNvSpPr>
            <p:nvPr/>
          </p:nvSpPr>
          <p:spPr bwMode="gray">
            <a:xfrm>
              <a:off x="2482850" y="4283075"/>
              <a:ext cx="944563" cy="793750"/>
            </a:xfrm>
            <a:custGeom>
              <a:avLst/>
              <a:gdLst/>
              <a:ahLst/>
              <a:cxnLst>
                <a:cxn ang="0">
                  <a:pos x="550" y="130"/>
                </a:cxn>
                <a:cxn ang="0">
                  <a:pos x="572" y="123"/>
                </a:cxn>
                <a:cxn ang="0">
                  <a:pos x="580" y="144"/>
                </a:cxn>
                <a:cxn ang="0">
                  <a:pos x="588" y="205"/>
                </a:cxn>
                <a:cxn ang="0">
                  <a:pos x="587" y="254"/>
                </a:cxn>
                <a:cxn ang="0">
                  <a:pos x="565" y="301"/>
                </a:cxn>
                <a:cxn ang="0">
                  <a:pos x="537" y="334"/>
                </a:cxn>
                <a:cxn ang="0">
                  <a:pos x="478" y="369"/>
                </a:cxn>
                <a:cxn ang="0">
                  <a:pos x="440" y="401"/>
                </a:cxn>
                <a:cxn ang="0">
                  <a:pos x="416" y="426"/>
                </a:cxn>
                <a:cxn ang="0">
                  <a:pos x="388" y="434"/>
                </a:cxn>
                <a:cxn ang="0">
                  <a:pos x="344" y="445"/>
                </a:cxn>
                <a:cxn ang="0">
                  <a:pos x="316" y="455"/>
                </a:cxn>
                <a:cxn ang="0">
                  <a:pos x="286" y="470"/>
                </a:cxn>
                <a:cxn ang="0">
                  <a:pos x="266" y="491"/>
                </a:cxn>
                <a:cxn ang="0">
                  <a:pos x="242" y="498"/>
                </a:cxn>
                <a:cxn ang="0">
                  <a:pos x="210" y="493"/>
                </a:cxn>
                <a:cxn ang="0">
                  <a:pos x="195" y="495"/>
                </a:cxn>
                <a:cxn ang="0">
                  <a:pos x="187" y="475"/>
                </a:cxn>
                <a:cxn ang="0">
                  <a:pos x="180" y="460"/>
                </a:cxn>
                <a:cxn ang="0">
                  <a:pos x="167" y="441"/>
                </a:cxn>
                <a:cxn ang="0">
                  <a:pos x="162" y="431"/>
                </a:cxn>
                <a:cxn ang="0">
                  <a:pos x="170" y="423"/>
                </a:cxn>
                <a:cxn ang="0">
                  <a:pos x="154" y="379"/>
                </a:cxn>
                <a:cxn ang="0">
                  <a:pos x="115" y="371"/>
                </a:cxn>
                <a:cxn ang="0">
                  <a:pos x="97" y="361"/>
                </a:cxn>
                <a:cxn ang="0">
                  <a:pos x="68" y="363"/>
                </a:cxn>
                <a:cxn ang="0">
                  <a:pos x="23" y="336"/>
                </a:cxn>
                <a:cxn ang="0">
                  <a:pos x="45" y="314"/>
                </a:cxn>
                <a:cxn ang="0">
                  <a:pos x="46" y="302"/>
                </a:cxn>
                <a:cxn ang="0">
                  <a:pos x="41" y="284"/>
                </a:cxn>
                <a:cxn ang="0">
                  <a:pos x="23" y="269"/>
                </a:cxn>
                <a:cxn ang="0">
                  <a:pos x="1" y="261"/>
                </a:cxn>
                <a:cxn ang="0">
                  <a:pos x="10" y="251"/>
                </a:cxn>
                <a:cxn ang="0">
                  <a:pos x="21" y="234"/>
                </a:cxn>
                <a:cxn ang="0">
                  <a:pos x="35" y="227"/>
                </a:cxn>
                <a:cxn ang="0">
                  <a:pos x="20" y="199"/>
                </a:cxn>
                <a:cxn ang="0">
                  <a:pos x="36" y="184"/>
                </a:cxn>
                <a:cxn ang="0">
                  <a:pos x="45" y="140"/>
                </a:cxn>
                <a:cxn ang="0">
                  <a:pos x="67" y="144"/>
                </a:cxn>
                <a:cxn ang="0">
                  <a:pos x="95" y="137"/>
                </a:cxn>
                <a:cxn ang="0">
                  <a:pos x="78" y="98"/>
                </a:cxn>
                <a:cxn ang="0">
                  <a:pos x="88" y="62"/>
                </a:cxn>
                <a:cxn ang="0">
                  <a:pos x="122" y="65"/>
                </a:cxn>
                <a:cxn ang="0">
                  <a:pos x="140" y="58"/>
                </a:cxn>
                <a:cxn ang="0">
                  <a:pos x="150" y="43"/>
                </a:cxn>
                <a:cxn ang="0">
                  <a:pos x="172" y="36"/>
                </a:cxn>
                <a:cxn ang="0">
                  <a:pos x="194" y="10"/>
                </a:cxn>
                <a:cxn ang="0">
                  <a:pos x="220" y="11"/>
                </a:cxn>
                <a:cxn ang="0">
                  <a:pos x="234" y="40"/>
                </a:cxn>
                <a:cxn ang="0">
                  <a:pos x="271" y="62"/>
                </a:cxn>
                <a:cxn ang="0">
                  <a:pos x="294" y="80"/>
                </a:cxn>
                <a:cxn ang="0">
                  <a:pos x="317" y="87"/>
                </a:cxn>
                <a:cxn ang="0">
                  <a:pos x="344" y="82"/>
                </a:cxn>
                <a:cxn ang="0">
                  <a:pos x="369" y="80"/>
                </a:cxn>
                <a:cxn ang="0">
                  <a:pos x="381" y="82"/>
                </a:cxn>
                <a:cxn ang="0">
                  <a:pos x="416" y="113"/>
                </a:cxn>
                <a:cxn ang="0">
                  <a:pos x="466" y="133"/>
                </a:cxn>
                <a:cxn ang="0">
                  <a:pos x="498" y="132"/>
                </a:cxn>
                <a:cxn ang="0">
                  <a:pos x="518" y="123"/>
                </a:cxn>
              </a:cxnLst>
              <a:rect l="0" t="0" r="r" b="b"/>
              <a:pathLst>
                <a:path w="595" h="500">
                  <a:moveTo>
                    <a:pt x="530" y="120"/>
                  </a:moveTo>
                  <a:lnTo>
                    <a:pt x="528" y="118"/>
                  </a:lnTo>
                  <a:lnTo>
                    <a:pt x="525" y="117"/>
                  </a:lnTo>
                  <a:lnTo>
                    <a:pt x="525" y="115"/>
                  </a:lnTo>
                  <a:lnTo>
                    <a:pt x="528" y="117"/>
                  </a:lnTo>
                  <a:lnTo>
                    <a:pt x="532" y="115"/>
                  </a:lnTo>
                  <a:lnTo>
                    <a:pt x="535" y="118"/>
                  </a:lnTo>
                  <a:lnTo>
                    <a:pt x="542" y="115"/>
                  </a:lnTo>
                  <a:lnTo>
                    <a:pt x="543" y="118"/>
                  </a:lnTo>
                  <a:lnTo>
                    <a:pt x="545" y="118"/>
                  </a:lnTo>
                  <a:lnTo>
                    <a:pt x="547" y="120"/>
                  </a:lnTo>
                  <a:lnTo>
                    <a:pt x="548" y="127"/>
                  </a:lnTo>
                  <a:lnTo>
                    <a:pt x="550" y="128"/>
                  </a:lnTo>
                  <a:lnTo>
                    <a:pt x="550" y="130"/>
                  </a:lnTo>
                  <a:lnTo>
                    <a:pt x="555" y="130"/>
                  </a:lnTo>
                  <a:lnTo>
                    <a:pt x="557" y="128"/>
                  </a:lnTo>
                  <a:lnTo>
                    <a:pt x="558" y="127"/>
                  </a:lnTo>
                  <a:lnTo>
                    <a:pt x="560" y="130"/>
                  </a:lnTo>
                  <a:lnTo>
                    <a:pt x="563" y="132"/>
                  </a:lnTo>
                  <a:lnTo>
                    <a:pt x="565" y="132"/>
                  </a:lnTo>
                  <a:lnTo>
                    <a:pt x="565" y="130"/>
                  </a:lnTo>
                  <a:lnTo>
                    <a:pt x="568" y="130"/>
                  </a:lnTo>
                  <a:lnTo>
                    <a:pt x="570" y="130"/>
                  </a:lnTo>
                  <a:lnTo>
                    <a:pt x="570" y="128"/>
                  </a:lnTo>
                  <a:lnTo>
                    <a:pt x="568" y="127"/>
                  </a:lnTo>
                  <a:lnTo>
                    <a:pt x="570" y="125"/>
                  </a:lnTo>
                  <a:lnTo>
                    <a:pt x="572" y="125"/>
                  </a:lnTo>
                  <a:lnTo>
                    <a:pt x="572" y="123"/>
                  </a:lnTo>
                  <a:lnTo>
                    <a:pt x="573" y="122"/>
                  </a:lnTo>
                  <a:lnTo>
                    <a:pt x="572" y="122"/>
                  </a:lnTo>
                  <a:lnTo>
                    <a:pt x="572" y="118"/>
                  </a:lnTo>
                  <a:lnTo>
                    <a:pt x="575" y="118"/>
                  </a:lnTo>
                  <a:lnTo>
                    <a:pt x="577" y="120"/>
                  </a:lnTo>
                  <a:lnTo>
                    <a:pt x="578" y="118"/>
                  </a:lnTo>
                  <a:lnTo>
                    <a:pt x="582" y="122"/>
                  </a:lnTo>
                  <a:lnTo>
                    <a:pt x="583" y="125"/>
                  </a:lnTo>
                  <a:lnTo>
                    <a:pt x="583" y="130"/>
                  </a:lnTo>
                  <a:lnTo>
                    <a:pt x="582" y="132"/>
                  </a:lnTo>
                  <a:lnTo>
                    <a:pt x="578" y="135"/>
                  </a:lnTo>
                  <a:lnTo>
                    <a:pt x="577" y="138"/>
                  </a:lnTo>
                  <a:lnTo>
                    <a:pt x="577" y="140"/>
                  </a:lnTo>
                  <a:lnTo>
                    <a:pt x="580" y="144"/>
                  </a:lnTo>
                  <a:lnTo>
                    <a:pt x="582" y="145"/>
                  </a:lnTo>
                  <a:lnTo>
                    <a:pt x="582" y="152"/>
                  </a:lnTo>
                  <a:lnTo>
                    <a:pt x="582" y="154"/>
                  </a:lnTo>
                  <a:lnTo>
                    <a:pt x="582" y="157"/>
                  </a:lnTo>
                  <a:lnTo>
                    <a:pt x="582" y="159"/>
                  </a:lnTo>
                  <a:lnTo>
                    <a:pt x="582" y="164"/>
                  </a:lnTo>
                  <a:lnTo>
                    <a:pt x="578" y="170"/>
                  </a:lnTo>
                  <a:lnTo>
                    <a:pt x="580" y="174"/>
                  </a:lnTo>
                  <a:lnTo>
                    <a:pt x="580" y="175"/>
                  </a:lnTo>
                  <a:lnTo>
                    <a:pt x="580" y="179"/>
                  </a:lnTo>
                  <a:lnTo>
                    <a:pt x="583" y="184"/>
                  </a:lnTo>
                  <a:lnTo>
                    <a:pt x="585" y="197"/>
                  </a:lnTo>
                  <a:lnTo>
                    <a:pt x="585" y="200"/>
                  </a:lnTo>
                  <a:lnTo>
                    <a:pt x="588" y="205"/>
                  </a:lnTo>
                  <a:lnTo>
                    <a:pt x="588" y="209"/>
                  </a:lnTo>
                  <a:lnTo>
                    <a:pt x="588" y="212"/>
                  </a:lnTo>
                  <a:lnTo>
                    <a:pt x="588" y="217"/>
                  </a:lnTo>
                  <a:lnTo>
                    <a:pt x="588" y="219"/>
                  </a:lnTo>
                  <a:lnTo>
                    <a:pt x="590" y="222"/>
                  </a:lnTo>
                  <a:lnTo>
                    <a:pt x="593" y="225"/>
                  </a:lnTo>
                  <a:lnTo>
                    <a:pt x="595" y="229"/>
                  </a:lnTo>
                  <a:lnTo>
                    <a:pt x="595" y="232"/>
                  </a:lnTo>
                  <a:lnTo>
                    <a:pt x="593" y="234"/>
                  </a:lnTo>
                  <a:lnTo>
                    <a:pt x="593" y="235"/>
                  </a:lnTo>
                  <a:lnTo>
                    <a:pt x="593" y="242"/>
                  </a:lnTo>
                  <a:lnTo>
                    <a:pt x="592" y="246"/>
                  </a:lnTo>
                  <a:lnTo>
                    <a:pt x="588" y="251"/>
                  </a:lnTo>
                  <a:lnTo>
                    <a:pt x="587" y="254"/>
                  </a:lnTo>
                  <a:lnTo>
                    <a:pt x="587" y="257"/>
                  </a:lnTo>
                  <a:lnTo>
                    <a:pt x="588" y="262"/>
                  </a:lnTo>
                  <a:lnTo>
                    <a:pt x="583" y="271"/>
                  </a:lnTo>
                  <a:lnTo>
                    <a:pt x="583" y="279"/>
                  </a:lnTo>
                  <a:lnTo>
                    <a:pt x="582" y="282"/>
                  </a:lnTo>
                  <a:lnTo>
                    <a:pt x="580" y="284"/>
                  </a:lnTo>
                  <a:lnTo>
                    <a:pt x="575" y="286"/>
                  </a:lnTo>
                  <a:lnTo>
                    <a:pt x="575" y="289"/>
                  </a:lnTo>
                  <a:lnTo>
                    <a:pt x="570" y="297"/>
                  </a:lnTo>
                  <a:lnTo>
                    <a:pt x="572" y="301"/>
                  </a:lnTo>
                  <a:lnTo>
                    <a:pt x="572" y="304"/>
                  </a:lnTo>
                  <a:lnTo>
                    <a:pt x="570" y="304"/>
                  </a:lnTo>
                  <a:lnTo>
                    <a:pt x="570" y="302"/>
                  </a:lnTo>
                  <a:lnTo>
                    <a:pt x="565" y="301"/>
                  </a:lnTo>
                  <a:lnTo>
                    <a:pt x="565" y="299"/>
                  </a:lnTo>
                  <a:lnTo>
                    <a:pt x="562" y="299"/>
                  </a:lnTo>
                  <a:lnTo>
                    <a:pt x="560" y="301"/>
                  </a:lnTo>
                  <a:lnTo>
                    <a:pt x="560" y="302"/>
                  </a:lnTo>
                  <a:lnTo>
                    <a:pt x="558" y="304"/>
                  </a:lnTo>
                  <a:lnTo>
                    <a:pt x="555" y="302"/>
                  </a:lnTo>
                  <a:lnTo>
                    <a:pt x="555" y="304"/>
                  </a:lnTo>
                  <a:lnTo>
                    <a:pt x="552" y="309"/>
                  </a:lnTo>
                  <a:lnTo>
                    <a:pt x="547" y="314"/>
                  </a:lnTo>
                  <a:lnTo>
                    <a:pt x="542" y="317"/>
                  </a:lnTo>
                  <a:lnTo>
                    <a:pt x="540" y="321"/>
                  </a:lnTo>
                  <a:lnTo>
                    <a:pt x="540" y="322"/>
                  </a:lnTo>
                  <a:lnTo>
                    <a:pt x="540" y="327"/>
                  </a:lnTo>
                  <a:lnTo>
                    <a:pt x="537" y="334"/>
                  </a:lnTo>
                  <a:lnTo>
                    <a:pt x="535" y="337"/>
                  </a:lnTo>
                  <a:lnTo>
                    <a:pt x="530" y="343"/>
                  </a:lnTo>
                  <a:lnTo>
                    <a:pt x="528" y="346"/>
                  </a:lnTo>
                  <a:lnTo>
                    <a:pt x="523" y="354"/>
                  </a:lnTo>
                  <a:lnTo>
                    <a:pt x="521" y="356"/>
                  </a:lnTo>
                  <a:lnTo>
                    <a:pt x="520" y="358"/>
                  </a:lnTo>
                  <a:lnTo>
                    <a:pt x="518" y="358"/>
                  </a:lnTo>
                  <a:lnTo>
                    <a:pt x="511" y="356"/>
                  </a:lnTo>
                  <a:lnTo>
                    <a:pt x="510" y="356"/>
                  </a:lnTo>
                  <a:lnTo>
                    <a:pt x="503" y="359"/>
                  </a:lnTo>
                  <a:lnTo>
                    <a:pt x="498" y="361"/>
                  </a:lnTo>
                  <a:lnTo>
                    <a:pt x="490" y="366"/>
                  </a:lnTo>
                  <a:lnTo>
                    <a:pt x="481" y="368"/>
                  </a:lnTo>
                  <a:lnTo>
                    <a:pt x="478" y="369"/>
                  </a:lnTo>
                  <a:lnTo>
                    <a:pt x="478" y="373"/>
                  </a:lnTo>
                  <a:lnTo>
                    <a:pt x="480" y="379"/>
                  </a:lnTo>
                  <a:lnTo>
                    <a:pt x="480" y="383"/>
                  </a:lnTo>
                  <a:lnTo>
                    <a:pt x="478" y="384"/>
                  </a:lnTo>
                  <a:lnTo>
                    <a:pt x="471" y="388"/>
                  </a:lnTo>
                  <a:lnTo>
                    <a:pt x="468" y="391"/>
                  </a:lnTo>
                  <a:lnTo>
                    <a:pt x="466" y="391"/>
                  </a:lnTo>
                  <a:lnTo>
                    <a:pt x="465" y="391"/>
                  </a:lnTo>
                  <a:lnTo>
                    <a:pt x="461" y="391"/>
                  </a:lnTo>
                  <a:lnTo>
                    <a:pt x="458" y="391"/>
                  </a:lnTo>
                  <a:lnTo>
                    <a:pt x="450" y="394"/>
                  </a:lnTo>
                  <a:lnTo>
                    <a:pt x="446" y="398"/>
                  </a:lnTo>
                  <a:lnTo>
                    <a:pt x="443" y="398"/>
                  </a:lnTo>
                  <a:lnTo>
                    <a:pt x="440" y="401"/>
                  </a:lnTo>
                  <a:lnTo>
                    <a:pt x="433" y="404"/>
                  </a:lnTo>
                  <a:lnTo>
                    <a:pt x="433" y="406"/>
                  </a:lnTo>
                  <a:lnTo>
                    <a:pt x="433" y="409"/>
                  </a:lnTo>
                  <a:lnTo>
                    <a:pt x="433" y="411"/>
                  </a:lnTo>
                  <a:lnTo>
                    <a:pt x="433" y="413"/>
                  </a:lnTo>
                  <a:lnTo>
                    <a:pt x="428" y="413"/>
                  </a:lnTo>
                  <a:lnTo>
                    <a:pt x="426" y="413"/>
                  </a:lnTo>
                  <a:lnTo>
                    <a:pt x="426" y="414"/>
                  </a:lnTo>
                  <a:lnTo>
                    <a:pt x="426" y="418"/>
                  </a:lnTo>
                  <a:lnTo>
                    <a:pt x="424" y="418"/>
                  </a:lnTo>
                  <a:lnTo>
                    <a:pt x="421" y="418"/>
                  </a:lnTo>
                  <a:lnTo>
                    <a:pt x="419" y="419"/>
                  </a:lnTo>
                  <a:lnTo>
                    <a:pt x="418" y="426"/>
                  </a:lnTo>
                  <a:lnTo>
                    <a:pt x="416" y="426"/>
                  </a:lnTo>
                  <a:lnTo>
                    <a:pt x="414" y="428"/>
                  </a:lnTo>
                  <a:lnTo>
                    <a:pt x="409" y="428"/>
                  </a:lnTo>
                  <a:lnTo>
                    <a:pt x="408" y="429"/>
                  </a:lnTo>
                  <a:lnTo>
                    <a:pt x="408" y="436"/>
                  </a:lnTo>
                  <a:lnTo>
                    <a:pt x="406" y="438"/>
                  </a:lnTo>
                  <a:lnTo>
                    <a:pt x="404" y="438"/>
                  </a:lnTo>
                  <a:lnTo>
                    <a:pt x="403" y="438"/>
                  </a:lnTo>
                  <a:lnTo>
                    <a:pt x="403" y="433"/>
                  </a:lnTo>
                  <a:lnTo>
                    <a:pt x="399" y="429"/>
                  </a:lnTo>
                  <a:lnTo>
                    <a:pt x="398" y="428"/>
                  </a:lnTo>
                  <a:lnTo>
                    <a:pt x="394" y="428"/>
                  </a:lnTo>
                  <a:lnTo>
                    <a:pt x="393" y="428"/>
                  </a:lnTo>
                  <a:lnTo>
                    <a:pt x="389" y="429"/>
                  </a:lnTo>
                  <a:lnTo>
                    <a:pt x="388" y="434"/>
                  </a:lnTo>
                  <a:lnTo>
                    <a:pt x="386" y="434"/>
                  </a:lnTo>
                  <a:lnTo>
                    <a:pt x="381" y="434"/>
                  </a:lnTo>
                  <a:lnTo>
                    <a:pt x="379" y="434"/>
                  </a:lnTo>
                  <a:lnTo>
                    <a:pt x="378" y="436"/>
                  </a:lnTo>
                  <a:lnTo>
                    <a:pt x="376" y="441"/>
                  </a:lnTo>
                  <a:lnTo>
                    <a:pt x="373" y="445"/>
                  </a:lnTo>
                  <a:lnTo>
                    <a:pt x="369" y="445"/>
                  </a:lnTo>
                  <a:lnTo>
                    <a:pt x="366" y="443"/>
                  </a:lnTo>
                  <a:lnTo>
                    <a:pt x="364" y="443"/>
                  </a:lnTo>
                  <a:lnTo>
                    <a:pt x="361" y="446"/>
                  </a:lnTo>
                  <a:lnTo>
                    <a:pt x="359" y="446"/>
                  </a:lnTo>
                  <a:lnTo>
                    <a:pt x="354" y="445"/>
                  </a:lnTo>
                  <a:lnTo>
                    <a:pt x="349" y="445"/>
                  </a:lnTo>
                  <a:lnTo>
                    <a:pt x="344" y="445"/>
                  </a:lnTo>
                  <a:lnTo>
                    <a:pt x="343" y="445"/>
                  </a:lnTo>
                  <a:lnTo>
                    <a:pt x="341" y="446"/>
                  </a:lnTo>
                  <a:lnTo>
                    <a:pt x="339" y="450"/>
                  </a:lnTo>
                  <a:lnTo>
                    <a:pt x="339" y="451"/>
                  </a:lnTo>
                  <a:lnTo>
                    <a:pt x="337" y="453"/>
                  </a:lnTo>
                  <a:lnTo>
                    <a:pt x="336" y="451"/>
                  </a:lnTo>
                  <a:lnTo>
                    <a:pt x="329" y="450"/>
                  </a:lnTo>
                  <a:lnTo>
                    <a:pt x="327" y="448"/>
                  </a:lnTo>
                  <a:lnTo>
                    <a:pt x="326" y="450"/>
                  </a:lnTo>
                  <a:lnTo>
                    <a:pt x="322" y="453"/>
                  </a:lnTo>
                  <a:lnTo>
                    <a:pt x="321" y="453"/>
                  </a:lnTo>
                  <a:lnTo>
                    <a:pt x="317" y="453"/>
                  </a:lnTo>
                  <a:lnTo>
                    <a:pt x="316" y="453"/>
                  </a:lnTo>
                  <a:lnTo>
                    <a:pt x="316" y="455"/>
                  </a:lnTo>
                  <a:lnTo>
                    <a:pt x="316" y="458"/>
                  </a:lnTo>
                  <a:lnTo>
                    <a:pt x="314" y="461"/>
                  </a:lnTo>
                  <a:lnTo>
                    <a:pt x="312" y="463"/>
                  </a:lnTo>
                  <a:lnTo>
                    <a:pt x="311" y="463"/>
                  </a:lnTo>
                  <a:lnTo>
                    <a:pt x="309" y="461"/>
                  </a:lnTo>
                  <a:lnTo>
                    <a:pt x="306" y="456"/>
                  </a:lnTo>
                  <a:lnTo>
                    <a:pt x="301" y="455"/>
                  </a:lnTo>
                  <a:lnTo>
                    <a:pt x="299" y="456"/>
                  </a:lnTo>
                  <a:lnTo>
                    <a:pt x="296" y="458"/>
                  </a:lnTo>
                  <a:lnTo>
                    <a:pt x="294" y="461"/>
                  </a:lnTo>
                  <a:lnTo>
                    <a:pt x="294" y="463"/>
                  </a:lnTo>
                  <a:lnTo>
                    <a:pt x="292" y="465"/>
                  </a:lnTo>
                  <a:lnTo>
                    <a:pt x="289" y="466"/>
                  </a:lnTo>
                  <a:lnTo>
                    <a:pt x="286" y="470"/>
                  </a:lnTo>
                  <a:lnTo>
                    <a:pt x="282" y="471"/>
                  </a:lnTo>
                  <a:lnTo>
                    <a:pt x="282" y="473"/>
                  </a:lnTo>
                  <a:lnTo>
                    <a:pt x="281" y="476"/>
                  </a:lnTo>
                  <a:lnTo>
                    <a:pt x="282" y="480"/>
                  </a:lnTo>
                  <a:lnTo>
                    <a:pt x="282" y="481"/>
                  </a:lnTo>
                  <a:lnTo>
                    <a:pt x="281" y="481"/>
                  </a:lnTo>
                  <a:lnTo>
                    <a:pt x="279" y="481"/>
                  </a:lnTo>
                  <a:lnTo>
                    <a:pt x="276" y="483"/>
                  </a:lnTo>
                  <a:lnTo>
                    <a:pt x="274" y="486"/>
                  </a:lnTo>
                  <a:lnTo>
                    <a:pt x="271" y="486"/>
                  </a:lnTo>
                  <a:lnTo>
                    <a:pt x="269" y="488"/>
                  </a:lnTo>
                  <a:lnTo>
                    <a:pt x="269" y="491"/>
                  </a:lnTo>
                  <a:lnTo>
                    <a:pt x="267" y="493"/>
                  </a:lnTo>
                  <a:lnTo>
                    <a:pt x="266" y="491"/>
                  </a:lnTo>
                  <a:lnTo>
                    <a:pt x="264" y="493"/>
                  </a:lnTo>
                  <a:lnTo>
                    <a:pt x="261" y="493"/>
                  </a:lnTo>
                  <a:lnTo>
                    <a:pt x="257" y="490"/>
                  </a:lnTo>
                  <a:lnTo>
                    <a:pt x="256" y="490"/>
                  </a:lnTo>
                  <a:lnTo>
                    <a:pt x="254" y="491"/>
                  </a:lnTo>
                  <a:lnTo>
                    <a:pt x="254" y="493"/>
                  </a:lnTo>
                  <a:lnTo>
                    <a:pt x="249" y="491"/>
                  </a:lnTo>
                  <a:lnTo>
                    <a:pt x="247" y="495"/>
                  </a:lnTo>
                  <a:lnTo>
                    <a:pt x="244" y="493"/>
                  </a:lnTo>
                  <a:lnTo>
                    <a:pt x="244" y="496"/>
                  </a:lnTo>
                  <a:lnTo>
                    <a:pt x="242" y="496"/>
                  </a:lnTo>
                  <a:lnTo>
                    <a:pt x="242" y="498"/>
                  </a:lnTo>
                  <a:lnTo>
                    <a:pt x="240" y="498"/>
                  </a:lnTo>
                  <a:lnTo>
                    <a:pt x="242" y="498"/>
                  </a:lnTo>
                  <a:lnTo>
                    <a:pt x="240" y="500"/>
                  </a:lnTo>
                  <a:lnTo>
                    <a:pt x="239" y="500"/>
                  </a:lnTo>
                  <a:lnTo>
                    <a:pt x="237" y="498"/>
                  </a:lnTo>
                  <a:lnTo>
                    <a:pt x="234" y="498"/>
                  </a:lnTo>
                  <a:lnTo>
                    <a:pt x="232" y="498"/>
                  </a:lnTo>
                  <a:lnTo>
                    <a:pt x="230" y="498"/>
                  </a:lnTo>
                  <a:lnTo>
                    <a:pt x="229" y="498"/>
                  </a:lnTo>
                  <a:lnTo>
                    <a:pt x="227" y="498"/>
                  </a:lnTo>
                  <a:lnTo>
                    <a:pt x="222" y="500"/>
                  </a:lnTo>
                  <a:lnTo>
                    <a:pt x="222" y="498"/>
                  </a:lnTo>
                  <a:lnTo>
                    <a:pt x="219" y="498"/>
                  </a:lnTo>
                  <a:lnTo>
                    <a:pt x="215" y="496"/>
                  </a:lnTo>
                  <a:lnTo>
                    <a:pt x="212" y="495"/>
                  </a:lnTo>
                  <a:lnTo>
                    <a:pt x="210" y="493"/>
                  </a:lnTo>
                  <a:lnTo>
                    <a:pt x="212" y="498"/>
                  </a:lnTo>
                  <a:lnTo>
                    <a:pt x="209" y="498"/>
                  </a:lnTo>
                  <a:lnTo>
                    <a:pt x="210" y="496"/>
                  </a:lnTo>
                  <a:lnTo>
                    <a:pt x="205" y="495"/>
                  </a:lnTo>
                  <a:lnTo>
                    <a:pt x="205" y="496"/>
                  </a:lnTo>
                  <a:lnTo>
                    <a:pt x="204" y="496"/>
                  </a:lnTo>
                  <a:lnTo>
                    <a:pt x="202" y="496"/>
                  </a:lnTo>
                  <a:lnTo>
                    <a:pt x="202" y="495"/>
                  </a:lnTo>
                  <a:lnTo>
                    <a:pt x="200" y="495"/>
                  </a:lnTo>
                  <a:lnTo>
                    <a:pt x="200" y="496"/>
                  </a:lnTo>
                  <a:lnTo>
                    <a:pt x="199" y="496"/>
                  </a:lnTo>
                  <a:lnTo>
                    <a:pt x="195" y="498"/>
                  </a:lnTo>
                  <a:lnTo>
                    <a:pt x="194" y="495"/>
                  </a:lnTo>
                  <a:lnTo>
                    <a:pt x="195" y="495"/>
                  </a:lnTo>
                  <a:lnTo>
                    <a:pt x="194" y="490"/>
                  </a:lnTo>
                  <a:lnTo>
                    <a:pt x="192" y="490"/>
                  </a:lnTo>
                  <a:lnTo>
                    <a:pt x="190" y="490"/>
                  </a:lnTo>
                  <a:lnTo>
                    <a:pt x="187" y="491"/>
                  </a:lnTo>
                  <a:lnTo>
                    <a:pt x="184" y="488"/>
                  </a:lnTo>
                  <a:lnTo>
                    <a:pt x="185" y="486"/>
                  </a:lnTo>
                  <a:lnTo>
                    <a:pt x="184" y="485"/>
                  </a:lnTo>
                  <a:lnTo>
                    <a:pt x="184" y="483"/>
                  </a:lnTo>
                  <a:lnTo>
                    <a:pt x="185" y="481"/>
                  </a:lnTo>
                  <a:lnTo>
                    <a:pt x="187" y="480"/>
                  </a:lnTo>
                  <a:lnTo>
                    <a:pt x="189" y="478"/>
                  </a:lnTo>
                  <a:lnTo>
                    <a:pt x="190" y="478"/>
                  </a:lnTo>
                  <a:lnTo>
                    <a:pt x="190" y="476"/>
                  </a:lnTo>
                  <a:lnTo>
                    <a:pt x="187" y="475"/>
                  </a:lnTo>
                  <a:lnTo>
                    <a:pt x="185" y="476"/>
                  </a:lnTo>
                  <a:lnTo>
                    <a:pt x="184" y="473"/>
                  </a:lnTo>
                  <a:lnTo>
                    <a:pt x="184" y="475"/>
                  </a:lnTo>
                  <a:lnTo>
                    <a:pt x="182" y="473"/>
                  </a:lnTo>
                  <a:lnTo>
                    <a:pt x="180" y="471"/>
                  </a:lnTo>
                  <a:lnTo>
                    <a:pt x="180" y="470"/>
                  </a:lnTo>
                  <a:lnTo>
                    <a:pt x="179" y="466"/>
                  </a:lnTo>
                  <a:lnTo>
                    <a:pt x="175" y="466"/>
                  </a:lnTo>
                  <a:lnTo>
                    <a:pt x="172" y="465"/>
                  </a:lnTo>
                  <a:lnTo>
                    <a:pt x="172" y="463"/>
                  </a:lnTo>
                  <a:lnTo>
                    <a:pt x="177" y="463"/>
                  </a:lnTo>
                  <a:lnTo>
                    <a:pt x="175" y="461"/>
                  </a:lnTo>
                  <a:lnTo>
                    <a:pt x="177" y="461"/>
                  </a:lnTo>
                  <a:lnTo>
                    <a:pt x="180" y="460"/>
                  </a:lnTo>
                  <a:lnTo>
                    <a:pt x="180" y="458"/>
                  </a:lnTo>
                  <a:lnTo>
                    <a:pt x="180" y="456"/>
                  </a:lnTo>
                  <a:lnTo>
                    <a:pt x="179" y="456"/>
                  </a:lnTo>
                  <a:lnTo>
                    <a:pt x="177" y="455"/>
                  </a:lnTo>
                  <a:lnTo>
                    <a:pt x="175" y="456"/>
                  </a:lnTo>
                  <a:lnTo>
                    <a:pt x="174" y="455"/>
                  </a:lnTo>
                  <a:lnTo>
                    <a:pt x="175" y="451"/>
                  </a:lnTo>
                  <a:lnTo>
                    <a:pt x="177" y="451"/>
                  </a:lnTo>
                  <a:lnTo>
                    <a:pt x="175" y="450"/>
                  </a:lnTo>
                  <a:lnTo>
                    <a:pt x="175" y="448"/>
                  </a:lnTo>
                  <a:lnTo>
                    <a:pt x="174" y="450"/>
                  </a:lnTo>
                  <a:lnTo>
                    <a:pt x="172" y="443"/>
                  </a:lnTo>
                  <a:lnTo>
                    <a:pt x="167" y="443"/>
                  </a:lnTo>
                  <a:lnTo>
                    <a:pt x="167" y="441"/>
                  </a:lnTo>
                  <a:lnTo>
                    <a:pt x="165" y="441"/>
                  </a:lnTo>
                  <a:lnTo>
                    <a:pt x="164" y="441"/>
                  </a:lnTo>
                  <a:lnTo>
                    <a:pt x="164" y="443"/>
                  </a:lnTo>
                  <a:lnTo>
                    <a:pt x="162" y="441"/>
                  </a:lnTo>
                  <a:lnTo>
                    <a:pt x="160" y="439"/>
                  </a:lnTo>
                  <a:lnTo>
                    <a:pt x="159" y="439"/>
                  </a:lnTo>
                  <a:lnTo>
                    <a:pt x="160" y="439"/>
                  </a:lnTo>
                  <a:lnTo>
                    <a:pt x="162" y="439"/>
                  </a:lnTo>
                  <a:lnTo>
                    <a:pt x="162" y="438"/>
                  </a:lnTo>
                  <a:lnTo>
                    <a:pt x="164" y="438"/>
                  </a:lnTo>
                  <a:lnTo>
                    <a:pt x="164" y="436"/>
                  </a:lnTo>
                  <a:lnTo>
                    <a:pt x="165" y="436"/>
                  </a:lnTo>
                  <a:lnTo>
                    <a:pt x="164" y="433"/>
                  </a:lnTo>
                  <a:lnTo>
                    <a:pt x="162" y="431"/>
                  </a:lnTo>
                  <a:lnTo>
                    <a:pt x="162" y="429"/>
                  </a:lnTo>
                  <a:lnTo>
                    <a:pt x="164" y="429"/>
                  </a:lnTo>
                  <a:lnTo>
                    <a:pt x="165" y="429"/>
                  </a:lnTo>
                  <a:lnTo>
                    <a:pt x="167" y="429"/>
                  </a:lnTo>
                  <a:lnTo>
                    <a:pt x="169" y="429"/>
                  </a:lnTo>
                  <a:lnTo>
                    <a:pt x="172" y="429"/>
                  </a:lnTo>
                  <a:lnTo>
                    <a:pt x="174" y="428"/>
                  </a:lnTo>
                  <a:lnTo>
                    <a:pt x="172" y="426"/>
                  </a:lnTo>
                  <a:lnTo>
                    <a:pt x="175" y="428"/>
                  </a:lnTo>
                  <a:lnTo>
                    <a:pt x="177" y="426"/>
                  </a:lnTo>
                  <a:lnTo>
                    <a:pt x="175" y="424"/>
                  </a:lnTo>
                  <a:lnTo>
                    <a:pt x="172" y="424"/>
                  </a:lnTo>
                  <a:lnTo>
                    <a:pt x="172" y="423"/>
                  </a:lnTo>
                  <a:lnTo>
                    <a:pt x="170" y="423"/>
                  </a:lnTo>
                  <a:lnTo>
                    <a:pt x="170" y="421"/>
                  </a:lnTo>
                  <a:lnTo>
                    <a:pt x="170" y="414"/>
                  </a:lnTo>
                  <a:lnTo>
                    <a:pt x="165" y="413"/>
                  </a:lnTo>
                  <a:lnTo>
                    <a:pt x="165" y="409"/>
                  </a:lnTo>
                  <a:lnTo>
                    <a:pt x="162" y="406"/>
                  </a:lnTo>
                  <a:lnTo>
                    <a:pt x="160" y="403"/>
                  </a:lnTo>
                  <a:lnTo>
                    <a:pt x="162" y="399"/>
                  </a:lnTo>
                  <a:lnTo>
                    <a:pt x="157" y="399"/>
                  </a:lnTo>
                  <a:lnTo>
                    <a:pt x="155" y="396"/>
                  </a:lnTo>
                  <a:lnTo>
                    <a:pt x="154" y="394"/>
                  </a:lnTo>
                  <a:lnTo>
                    <a:pt x="154" y="391"/>
                  </a:lnTo>
                  <a:lnTo>
                    <a:pt x="157" y="381"/>
                  </a:lnTo>
                  <a:lnTo>
                    <a:pt x="157" y="378"/>
                  </a:lnTo>
                  <a:lnTo>
                    <a:pt x="154" y="379"/>
                  </a:lnTo>
                  <a:lnTo>
                    <a:pt x="152" y="378"/>
                  </a:lnTo>
                  <a:lnTo>
                    <a:pt x="150" y="378"/>
                  </a:lnTo>
                  <a:lnTo>
                    <a:pt x="148" y="379"/>
                  </a:lnTo>
                  <a:lnTo>
                    <a:pt x="148" y="378"/>
                  </a:lnTo>
                  <a:lnTo>
                    <a:pt x="147" y="374"/>
                  </a:lnTo>
                  <a:lnTo>
                    <a:pt x="140" y="369"/>
                  </a:lnTo>
                  <a:lnTo>
                    <a:pt x="137" y="368"/>
                  </a:lnTo>
                  <a:lnTo>
                    <a:pt x="135" y="368"/>
                  </a:lnTo>
                  <a:lnTo>
                    <a:pt x="132" y="368"/>
                  </a:lnTo>
                  <a:lnTo>
                    <a:pt x="128" y="369"/>
                  </a:lnTo>
                  <a:lnTo>
                    <a:pt x="127" y="373"/>
                  </a:lnTo>
                  <a:lnTo>
                    <a:pt x="122" y="371"/>
                  </a:lnTo>
                  <a:lnTo>
                    <a:pt x="117" y="369"/>
                  </a:lnTo>
                  <a:lnTo>
                    <a:pt x="115" y="371"/>
                  </a:lnTo>
                  <a:lnTo>
                    <a:pt x="113" y="371"/>
                  </a:lnTo>
                  <a:lnTo>
                    <a:pt x="110" y="371"/>
                  </a:lnTo>
                  <a:lnTo>
                    <a:pt x="108" y="369"/>
                  </a:lnTo>
                  <a:lnTo>
                    <a:pt x="105" y="369"/>
                  </a:lnTo>
                  <a:lnTo>
                    <a:pt x="108" y="368"/>
                  </a:lnTo>
                  <a:lnTo>
                    <a:pt x="107" y="366"/>
                  </a:lnTo>
                  <a:lnTo>
                    <a:pt x="105" y="366"/>
                  </a:lnTo>
                  <a:lnTo>
                    <a:pt x="105" y="363"/>
                  </a:lnTo>
                  <a:lnTo>
                    <a:pt x="103" y="363"/>
                  </a:lnTo>
                  <a:lnTo>
                    <a:pt x="102" y="364"/>
                  </a:lnTo>
                  <a:lnTo>
                    <a:pt x="102" y="363"/>
                  </a:lnTo>
                  <a:lnTo>
                    <a:pt x="100" y="363"/>
                  </a:lnTo>
                  <a:lnTo>
                    <a:pt x="97" y="363"/>
                  </a:lnTo>
                  <a:lnTo>
                    <a:pt x="97" y="361"/>
                  </a:lnTo>
                  <a:lnTo>
                    <a:pt x="95" y="363"/>
                  </a:lnTo>
                  <a:lnTo>
                    <a:pt x="93" y="363"/>
                  </a:lnTo>
                  <a:lnTo>
                    <a:pt x="92" y="366"/>
                  </a:lnTo>
                  <a:lnTo>
                    <a:pt x="90" y="364"/>
                  </a:lnTo>
                  <a:lnTo>
                    <a:pt x="90" y="363"/>
                  </a:lnTo>
                  <a:lnTo>
                    <a:pt x="88" y="361"/>
                  </a:lnTo>
                  <a:lnTo>
                    <a:pt x="82" y="358"/>
                  </a:lnTo>
                  <a:lnTo>
                    <a:pt x="78" y="356"/>
                  </a:lnTo>
                  <a:lnTo>
                    <a:pt x="75" y="358"/>
                  </a:lnTo>
                  <a:lnTo>
                    <a:pt x="75" y="356"/>
                  </a:lnTo>
                  <a:lnTo>
                    <a:pt x="73" y="356"/>
                  </a:lnTo>
                  <a:lnTo>
                    <a:pt x="73" y="358"/>
                  </a:lnTo>
                  <a:lnTo>
                    <a:pt x="72" y="359"/>
                  </a:lnTo>
                  <a:lnTo>
                    <a:pt x="68" y="363"/>
                  </a:lnTo>
                  <a:lnTo>
                    <a:pt x="63" y="364"/>
                  </a:lnTo>
                  <a:lnTo>
                    <a:pt x="57" y="361"/>
                  </a:lnTo>
                  <a:lnTo>
                    <a:pt x="55" y="354"/>
                  </a:lnTo>
                  <a:lnTo>
                    <a:pt x="55" y="348"/>
                  </a:lnTo>
                  <a:lnTo>
                    <a:pt x="48" y="346"/>
                  </a:lnTo>
                  <a:lnTo>
                    <a:pt x="45" y="346"/>
                  </a:lnTo>
                  <a:lnTo>
                    <a:pt x="45" y="348"/>
                  </a:lnTo>
                  <a:lnTo>
                    <a:pt x="41" y="346"/>
                  </a:lnTo>
                  <a:lnTo>
                    <a:pt x="40" y="344"/>
                  </a:lnTo>
                  <a:lnTo>
                    <a:pt x="38" y="341"/>
                  </a:lnTo>
                  <a:lnTo>
                    <a:pt x="25" y="341"/>
                  </a:lnTo>
                  <a:lnTo>
                    <a:pt x="23" y="341"/>
                  </a:lnTo>
                  <a:lnTo>
                    <a:pt x="23" y="337"/>
                  </a:lnTo>
                  <a:lnTo>
                    <a:pt x="23" y="336"/>
                  </a:lnTo>
                  <a:lnTo>
                    <a:pt x="26" y="337"/>
                  </a:lnTo>
                  <a:lnTo>
                    <a:pt x="28" y="337"/>
                  </a:lnTo>
                  <a:lnTo>
                    <a:pt x="31" y="334"/>
                  </a:lnTo>
                  <a:lnTo>
                    <a:pt x="33" y="329"/>
                  </a:lnTo>
                  <a:lnTo>
                    <a:pt x="35" y="329"/>
                  </a:lnTo>
                  <a:lnTo>
                    <a:pt x="36" y="327"/>
                  </a:lnTo>
                  <a:lnTo>
                    <a:pt x="38" y="326"/>
                  </a:lnTo>
                  <a:lnTo>
                    <a:pt x="38" y="324"/>
                  </a:lnTo>
                  <a:lnTo>
                    <a:pt x="38" y="322"/>
                  </a:lnTo>
                  <a:lnTo>
                    <a:pt x="40" y="317"/>
                  </a:lnTo>
                  <a:lnTo>
                    <a:pt x="41" y="317"/>
                  </a:lnTo>
                  <a:lnTo>
                    <a:pt x="41" y="314"/>
                  </a:lnTo>
                  <a:lnTo>
                    <a:pt x="43" y="312"/>
                  </a:lnTo>
                  <a:lnTo>
                    <a:pt x="45" y="314"/>
                  </a:lnTo>
                  <a:lnTo>
                    <a:pt x="45" y="312"/>
                  </a:lnTo>
                  <a:lnTo>
                    <a:pt x="46" y="312"/>
                  </a:lnTo>
                  <a:lnTo>
                    <a:pt x="50" y="314"/>
                  </a:lnTo>
                  <a:lnTo>
                    <a:pt x="53" y="316"/>
                  </a:lnTo>
                  <a:lnTo>
                    <a:pt x="53" y="312"/>
                  </a:lnTo>
                  <a:lnTo>
                    <a:pt x="55" y="314"/>
                  </a:lnTo>
                  <a:lnTo>
                    <a:pt x="57" y="309"/>
                  </a:lnTo>
                  <a:lnTo>
                    <a:pt x="58" y="307"/>
                  </a:lnTo>
                  <a:lnTo>
                    <a:pt x="60" y="307"/>
                  </a:lnTo>
                  <a:lnTo>
                    <a:pt x="60" y="306"/>
                  </a:lnTo>
                  <a:lnTo>
                    <a:pt x="57" y="304"/>
                  </a:lnTo>
                  <a:lnTo>
                    <a:pt x="51" y="306"/>
                  </a:lnTo>
                  <a:lnTo>
                    <a:pt x="48" y="302"/>
                  </a:lnTo>
                  <a:lnTo>
                    <a:pt x="46" y="302"/>
                  </a:lnTo>
                  <a:lnTo>
                    <a:pt x="41" y="302"/>
                  </a:lnTo>
                  <a:lnTo>
                    <a:pt x="36" y="301"/>
                  </a:lnTo>
                  <a:lnTo>
                    <a:pt x="36" y="299"/>
                  </a:lnTo>
                  <a:lnTo>
                    <a:pt x="38" y="297"/>
                  </a:lnTo>
                  <a:lnTo>
                    <a:pt x="38" y="296"/>
                  </a:lnTo>
                  <a:lnTo>
                    <a:pt x="38" y="292"/>
                  </a:lnTo>
                  <a:lnTo>
                    <a:pt x="41" y="294"/>
                  </a:lnTo>
                  <a:lnTo>
                    <a:pt x="45" y="294"/>
                  </a:lnTo>
                  <a:lnTo>
                    <a:pt x="43" y="292"/>
                  </a:lnTo>
                  <a:lnTo>
                    <a:pt x="43" y="291"/>
                  </a:lnTo>
                  <a:lnTo>
                    <a:pt x="43" y="287"/>
                  </a:lnTo>
                  <a:lnTo>
                    <a:pt x="46" y="286"/>
                  </a:lnTo>
                  <a:lnTo>
                    <a:pt x="46" y="282"/>
                  </a:lnTo>
                  <a:lnTo>
                    <a:pt x="41" y="284"/>
                  </a:lnTo>
                  <a:lnTo>
                    <a:pt x="40" y="282"/>
                  </a:lnTo>
                  <a:lnTo>
                    <a:pt x="40" y="281"/>
                  </a:lnTo>
                  <a:lnTo>
                    <a:pt x="40" y="279"/>
                  </a:lnTo>
                  <a:lnTo>
                    <a:pt x="40" y="277"/>
                  </a:lnTo>
                  <a:lnTo>
                    <a:pt x="38" y="279"/>
                  </a:lnTo>
                  <a:lnTo>
                    <a:pt x="38" y="277"/>
                  </a:lnTo>
                  <a:lnTo>
                    <a:pt x="36" y="277"/>
                  </a:lnTo>
                  <a:lnTo>
                    <a:pt x="35" y="277"/>
                  </a:lnTo>
                  <a:lnTo>
                    <a:pt x="31" y="276"/>
                  </a:lnTo>
                  <a:lnTo>
                    <a:pt x="30" y="274"/>
                  </a:lnTo>
                  <a:lnTo>
                    <a:pt x="26" y="274"/>
                  </a:lnTo>
                  <a:lnTo>
                    <a:pt x="26" y="271"/>
                  </a:lnTo>
                  <a:lnTo>
                    <a:pt x="25" y="271"/>
                  </a:lnTo>
                  <a:lnTo>
                    <a:pt x="23" y="269"/>
                  </a:lnTo>
                  <a:lnTo>
                    <a:pt x="23" y="271"/>
                  </a:lnTo>
                  <a:lnTo>
                    <a:pt x="21" y="269"/>
                  </a:lnTo>
                  <a:lnTo>
                    <a:pt x="20" y="271"/>
                  </a:lnTo>
                  <a:lnTo>
                    <a:pt x="16" y="271"/>
                  </a:lnTo>
                  <a:lnTo>
                    <a:pt x="16" y="272"/>
                  </a:lnTo>
                  <a:lnTo>
                    <a:pt x="15" y="272"/>
                  </a:lnTo>
                  <a:lnTo>
                    <a:pt x="13" y="271"/>
                  </a:lnTo>
                  <a:lnTo>
                    <a:pt x="5" y="272"/>
                  </a:lnTo>
                  <a:lnTo>
                    <a:pt x="3" y="267"/>
                  </a:lnTo>
                  <a:lnTo>
                    <a:pt x="1" y="266"/>
                  </a:lnTo>
                  <a:lnTo>
                    <a:pt x="5" y="266"/>
                  </a:lnTo>
                  <a:lnTo>
                    <a:pt x="5" y="264"/>
                  </a:lnTo>
                  <a:lnTo>
                    <a:pt x="3" y="261"/>
                  </a:lnTo>
                  <a:lnTo>
                    <a:pt x="1" y="261"/>
                  </a:lnTo>
                  <a:lnTo>
                    <a:pt x="0" y="256"/>
                  </a:lnTo>
                  <a:lnTo>
                    <a:pt x="1" y="256"/>
                  </a:lnTo>
                  <a:lnTo>
                    <a:pt x="3" y="256"/>
                  </a:lnTo>
                  <a:lnTo>
                    <a:pt x="3" y="254"/>
                  </a:lnTo>
                  <a:lnTo>
                    <a:pt x="1" y="252"/>
                  </a:lnTo>
                  <a:lnTo>
                    <a:pt x="3" y="252"/>
                  </a:lnTo>
                  <a:lnTo>
                    <a:pt x="5" y="254"/>
                  </a:lnTo>
                  <a:lnTo>
                    <a:pt x="6" y="252"/>
                  </a:lnTo>
                  <a:lnTo>
                    <a:pt x="5" y="252"/>
                  </a:lnTo>
                  <a:lnTo>
                    <a:pt x="6" y="251"/>
                  </a:lnTo>
                  <a:lnTo>
                    <a:pt x="5" y="249"/>
                  </a:lnTo>
                  <a:lnTo>
                    <a:pt x="6" y="249"/>
                  </a:lnTo>
                  <a:lnTo>
                    <a:pt x="8" y="249"/>
                  </a:lnTo>
                  <a:lnTo>
                    <a:pt x="10" y="251"/>
                  </a:lnTo>
                  <a:lnTo>
                    <a:pt x="8" y="252"/>
                  </a:lnTo>
                  <a:lnTo>
                    <a:pt x="10" y="254"/>
                  </a:lnTo>
                  <a:lnTo>
                    <a:pt x="10" y="256"/>
                  </a:lnTo>
                  <a:lnTo>
                    <a:pt x="16" y="247"/>
                  </a:lnTo>
                  <a:lnTo>
                    <a:pt x="18" y="249"/>
                  </a:lnTo>
                  <a:lnTo>
                    <a:pt x="18" y="246"/>
                  </a:lnTo>
                  <a:lnTo>
                    <a:pt x="23" y="244"/>
                  </a:lnTo>
                  <a:lnTo>
                    <a:pt x="25" y="244"/>
                  </a:lnTo>
                  <a:lnTo>
                    <a:pt x="26" y="244"/>
                  </a:lnTo>
                  <a:lnTo>
                    <a:pt x="25" y="242"/>
                  </a:lnTo>
                  <a:lnTo>
                    <a:pt x="23" y="239"/>
                  </a:lnTo>
                  <a:lnTo>
                    <a:pt x="20" y="237"/>
                  </a:lnTo>
                  <a:lnTo>
                    <a:pt x="20" y="235"/>
                  </a:lnTo>
                  <a:lnTo>
                    <a:pt x="21" y="234"/>
                  </a:lnTo>
                  <a:lnTo>
                    <a:pt x="21" y="230"/>
                  </a:lnTo>
                  <a:lnTo>
                    <a:pt x="21" y="232"/>
                  </a:lnTo>
                  <a:lnTo>
                    <a:pt x="20" y="232"/>
                  </a:lnTo>
                  <a:lnTo>
                    <a:pt x="21" y="229"/>
                  </a:lnTo>
                  <a:lnTo>
                    <a:pt x="23" y="227"/>
                  </a:lnTo>
                  <a:lnTo>
                    <a:pt x="26" y="229"/>
                  </a:lnTo>
                  <a:lnTo>
                    <a:pt x="26" y="232"/>
                  </a:lnTo>
                  <a:lnTo>
                    <a:pt x="28" y="232"/>
                  </a:lnTo>
                  <a:lnTo>
                    <a:pt x="28" y="234"/>
                  </a:lnTo>
                  <a:lnTo>
                    <a:pt x="31" y="234"/>
                  </a:lnTo>
                  <a:lnTo>
                    <a:pt x="33" y="232"/>
                  </a:lnTo>
                  <a:lnTo>
                    <a:pt x="31" y="232"/>
                  </a:lnTo>
                  <a:lnTo>
                    <a:pt x="31" y="227"/>
                  </a:lnTo>
                  <a:lnTo>
                    <a:pt x="35" y="227"/>
                  </a:lnTo>
                  <a:lnTo>
                    <a:pt x="35" y="225"/>
                  </a:lnTo>
                  <a:lnTo>
                    <a:pt x="33" y="225"/>
                  </a:lnTo>
                  <a:lnTo>
                    <a:pt x="33" y="222"/>
                  </a:lnTo>
                  <a:lnTo>
                    <a:pt x="31" y="219"/>
                  </a:lnTo>
                  <a:lnTo>
                    <a:pt x="28" y="217"/>
                  </a:lnTo>
                  <a:lnTo>
                    <a:pt x="26" y="215"/>
                  </a:lnTo>
                  <a:lnTo>
                    <a:pt x="25" y="212"/>
                  </a:lnTo>
                  <a:lnTo>
                    <a:pt x="25" y="214"/>
                  </a:lnTo>
                  <a:lnTo>
                    <a:pt x="20" y="212"/>
                  </a:lnTo>
                  <a:lnTo>
                    <a:pt x="18" y="210"/>
                  </a:lnTo>
                  <a:lnTo>
                    <a:pt x="16" y="210"/>
                  </a:lnTo>
                  <a:lnTo>
                    <a:pt x="13" y="207"/>
                  </a:lnTo>
                  <a:lnTo>
                    <a:pt x="20" y="202"/>
                  </a:lnTo>
                  <a:lnTo>
                    <a:pt x="20" y="199"/>
                  </a:lnTo>
                  <a:lnTo>
                    <a:pt x="21" y="199"/>
                  </a:lnTo>
                  <a:lnTo>
                    <a:pt x="21" y="197"/>
                  </a:lnTo>
                  <a:lnTo>
                    <a:pt x="23" y="195"/>
                  </a:lnTo>
                  <a:lnTo>
                    <a:pt x="25" y="194"/>
                  </a:lnTo>
                  <a:lnTo>
                    <a:pt x="23" y="192"/>
                  </a:lnTo>
                  <a:lnTo>
                    <a:pt x="25" y="189"/>
                  </a:lnTo>
                  <a:lnTo>
                    <a:pt x="26" y="187"/>
                  </a:lnTo>
                  <a:lnTo>
                    <a:pt x="28" y="189"/>
                  </a:lnTo>
                  <a:lnTo>
                    <a:pt x="30" y="189"/>
                  </a:lnTo>
                  <a:lnTo>
                    <a:pt x="31" y="187"/>
                  </a:lnTo>
                  <a:lnTo>
                    <a:pt x="33" y="187"/>
                  </a:lnTo>
                  <a:lnTo>
                    <a:pt x="33" y="185"/>
                  </a:lnTo>
                  <a:lnTo>
                    <a:pt x="36" y="185"/>
                  </a:lnTo>
                  <a:lnTo>
                    <a:pt x="36" y="184"/>
                  </a:lnTo>
                  <a:lnTo>
                    <a:pt x="38" y="182"/>
                  </a:lnTo>
                  <a:lnTo>
                    <a:pt x="40" y="179"/>
                  </a:lnTo>
                  <a:lnTo>
                    <a:pt x="40" y="177"/>
                  </a:lnTo>
                  <a:lnTo>
                    <a:pt x="38" y="170"/>
                  </a:lnTo>
                  <a:lnTo>
                    <a:pt x="36" y="170"/>
                  </a:lnTo>
                  <a:lnTo>
                    <a:pt x="36" y="167"/>
                  </a:lnTo>
                  <a:lnTo>
                    <a:pt x="35" y="167"/>
                  </a:lnTo>
                  <a:lnTo>
                    <a:pt x="35" y="164"/>
                  </a:lnTo>
                  <a:lnTo>
                    <a:pt x="40" y="150"/>
                  </a:lnTo>
                  <a:lnTo>
                    <a:pt x="41" y="149"/>
                  </a:lnTo>
                  <a:lnTo>
                    <a:pt x="43" y="147"/>
                  </a:lnTo>
                  <a:lnTo>
                    <a:pt x="43" y="142"/>
                  </a:lnTo>
                  <a:lnTo>
                    <a:pt x="43" y="140"/>
                  </a:lnTo>
                  <a:lnTo>
                    <a:pt x="45" y="140"/>
                  </a:lnTo>
                  <a:lnTo>
                    <a:pt x="45" y="137"/>
                  </a:lnTo>
                  <a:lnTo>
                    <a:pt x="45" y="132"/>
                  </a:lnTo>
                  <a:lnTo>
                    <a:pt x="46" y="132"/>
                  </a:lnTo>
                  <a:lnTo>
                    <a:pt x="45" y="128"/>
                  </a:lnTo>
                  <a:lnTo>
                    <a:pt x="48" y="128"/>
                  </a:lnTo>
                  <a:lnTo>
                    <a:pt x="48" y="127"/>
                  </a:lnTo>
                  <a:lnTo>
                    <a:pt x="50" y="128"/>
                  </a:lnTo>
                  <a:lnTo>
                    <a:pt x="53" y="137"/>
                  </a:lnTo>
                  <a:lnTo>
                    <a:pt x="60" y="137"/>
                  </a:lnTo>
                  <a:lnTo>
                    <a:pt x="60" y="138"/>
                  </a:lnTo>
                  <a:lnTo>
                    <a:pt x="63" y="138"/>
                  </a:lnTo>
                  <a:lnTo>
                    <a:pt x="63" y="144"/>
                  </a:lnTo>
                  <a:lnTo>
                    <a:pt x="65" y="145"/>
                  </a:lnTo>
                  <a:lnTo>
                    <a:pt x="67" y="144"/>
                  </a:lnTo>
                  <a:lnTo>
                    <a:pt x="68" y="144"/>
                  </a:lnTo>
                  <a:lnTo>
                    <a:pt x="70" y="147"/>
                  </a:lnTo>
                  <a:lnTo>
                    <a:pt x="70" y="152"/>
                  </a:lnTo>
                  <a:lnTo>
                    <a:pt x="87" y="165"/>
                  </a:lnTo>
                  <a:lnTo>
                    <a:pt x="88" y="160"/>
                  </a:lnTo>
                  <a:lnTo>
                    <a:pt x="92" y="160"/>
                  </a:lnTo>
                  <a:lnTo>
                    <a:pt x="92" y="154"/>
                  </a:lnTo>
                  <a:lnTo>
                    <a:pt x="92" y="152"/>
                  </a:lnTo>
                  <a:lnTo>
                    <a:pt x="90" y="150"/>
                  </a:lnTo>
                  <a:lnTo>
                    <a:pt x="92" y="149"/>
                  </a:lnTo>
                  <a:lnTo>
                    <a:pt x="93" y="147"/>
                  </a:lnTo>
                  <a:lnTo>
                    <a:pt x="95" y="142"/>
                  </a:lnTo>
                  <a:lnTo>
                    <a:pt x="95" y="138"/>
                  </a:lnTo>
                  <a:lnTo>
                    <a:pt x="95" y="137"/>
                  </a:lnTo>
                  <a:lnTo>
                    <a:pt x="95" y="135"/>
                  </a:lnTo>
                  <a:lnTo>
                    <a:pt x="95" y="133"/>
                  </a:lnTo>
                  <a:lnTo>
                    <a:pt x="95" y="125"/>
                  </a:lnTo>
                  <a:lnTo>
                    <a:pt x="97" y="123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18"/>
                  </a:lnTo>
                  <a:lnTo>
                    <a:pt x="85" y="118"/>
                  </a:lnTo>
                  <a:lnTo>
                    <a:pt x="77" y="117"/>
                  </a:lnTo>
                  <a:lnTo>
                    <a:pt x="78" y="115"/>
                  </a:lnTo>
                  <a:lnTo>
                    <a:pt x="78" y="108"/>
                  </a:lnTo>
                  <a:lnTo>
                    <a:pt x="80" y="105"/>
                  </a:lnTo>
                  <a:lnTo>
                    <a:pt x="78" y="102"/>
                  </a:lnTo>
                  <a:lnTo>
                    <a:pt x="78" y="98"/>
                  </a:lnTo>
                  <a:lnTo>
                    <a:pt x="77" y="97"/>
                  </a:lnTo>
                  <a:lnTo>
                    <a:pt x="77" y="92"/>
                  </a:lnTo>
                  <a:lnTo>
                    <a:pt x="78" y="90"/>
                  </a:lnTo>
                  <a:lnTo>
                    <a:pt x="82" y="90"/>
                  </a:lnTo>
                  <a:lnTo>
                    <a:pt x="78" y="88"/>
                  </a:lnTo>
                  <a:lnTo>
                    <a:pt x="85" y="80"/>
                  </a:lnTo>
                  <a:lnTo>
                    <a:pt x="87" y="82"/>
                  </a:lnTo>
                  <a:lnTo>
                    <a:pt x="88" y="78"/>
                  </a:lnTo>
                  <a:lnTo>
                    <a:pt x="88" y="77"/>
                  </a:lnTo>
                  <a:lnTo>
                    <a:pt x="80" y="68"/>
                  </a:lnTo>
                  <a:lnTo>
                    <a:pt x="82" y="67"/>
                  </a:lnTo>
                  <a:lnTo>
                    <a:pt x="83" y="65"/>
                  </a:lnTo>
                  <a:lnTo>
                    <a:pt x="85" y="63"/>
                  </a:lnTo>
                  <a:lnTo>
                    <a:pt x="88" y="62"/>
                  </a:lnTo>
                  <a:lnTo>
                    <a:pt x="95" y="60"/>
                  </a:lnTo>
                  <a:lnTo>
                    <a:pt x="98" y="62"/>
                  </a:lnTo>
                  <a:lnTo>
                    <a:pt x="98" y="63"/>
                  </a:lnTo>
                  <a:lnTo>
                    <a:pt x="97" y="63"/>
                  </a:lnTo>
                  <a:lnTo>
                    <a:pt x="97" y="65"/>
                  </a:lnTo>
                  <a:lnTo>
                    <a:pt x="98" y="63"/>
                  </a:lnTo>
                  <a:lnTo>
                    <a:pt x="103" y="65"/>
                  </a:lnTo>
                  <a:lnTo>
                    <a:pt x="108" y="65"/>
                  </a:lnTo>
                  <a:lnTo>
                    <a:pt x="110" y="65"/>
                  </a:lnTo>
                  <a:lnTo>
                    <a:pt x="112" y="63"/>
                  </a:lnTo>
                  <a:lnTo>
                    <a:pt x="113" y="65"/>
                  </a:lnTo>
                  <a:lnTo>
                    <a:pt x="113" y="67"/>
                  </a:lnTo>
                  <a:lnTo>
                    <a:pt x="115" y="65"/>
                  </a:lnTo>
                  <a:lnTo>
                    <a:pt x="122" y="65"/>
                  </a:lnTo>
                  <a:lnTo>
                    <a:pt x="123" y="65"/>
                  </a:lnTo>
                  <a:lnTo>
                    <a:pt x="125" y="65"/>
                  </a:lnTo>
                  <a:lnTo>
                    <a:pt x="125" y="62"/>
                  </a:lnTo>
                  <a:lnTo>
                    <a:pt x="130" y="63"/>
                  </a:lnTo>
                  <a:lnTo>
                    <a:pt x="130" y="60"/>
                  </a:lnTo>
                  <a:lnTo>
                    <a:pt x="130" y="58"/>
                  </a:lnTo>
                  <a:lnTo>
                    <a:pt x="135" y="60"/>
                  </a:lnTo>
                  <a:lnTo>
                    <a:pt x="133" y="60"/>
                  </a:lnTo>
                  <a:lnTo>
                    <a:pt x="137" y="62"/>
                  </a:lnTo>
                  <a:lnTo>
                    <a:pt x="135" y="62"/>
                  </a:lnTo>
                  <a:lnTo>
                    <a:pt x="135" y="63"/>
                  </a:lnTo>
                  <a:lnTo>
                    <a:pt x="138" y="62"/>
                  </a:lnTo>
                  <a:lnTo>
                    <a:pt x="140" y="60"/>
                  </a:lnTo>
                  <a:lnTo>
                    <a:pt x="140" y="58"/>
                  </a:lnTo>
                  <a:lnTo>
                    <a:pt x="140" y="57"/>
                  </a:lnTo>
                  <a:lnTo>
                    <a:pt x="142" y="60"/>
                  </a:lnTo>
                  <a:lnTo>
                    <a:pt x="140" y="62"/>
                  </a:lnTo>
                  <a:lnTo>
                    <a:pt x="142" y="62"/>
                  </a:lnTo>
                  <a:lnTo>
                    <a:pt x="145" y="60"/>
                  </a:lnTo>
                  <a:lnTo>
                    <a:pt x="147" y="60"/>
                  </a:lnTo>
                  <a:lnTo>
                    <a:pt x="147" y="58"/>
                  </a:lnTo>
                  <a:lnTo>
                    <a:pt x="150" y="58"/>
                  </a:lnTo>
                  <a:lnTo>
                    <a:pt x="152" y="57"/>
                  </a:lnTo>
                  <a:lnTo>
                    <a:pt x="154" y="55"/>
                  </a:lnTo>
                  <a:lnTo>
                    <a:pt x="154" y="52"/>
                  </a:lnTo>
                  <a:lnTo>
                    <a:pt x="150" y="52"/>
                  </a:lnTo>
                  <a:lnTo>
                    <a:pt x="152" y="45"/>
                  </a:lnTo>
                  <a:lnTo>
                    <a:pt x="150" y="43"/>
                  </a:lnTo>
                  <a:lnTo>
                    <a:pt x="148" y="42"/>
                  </a:lnTo>
                  <a:lnTo>
                    <a:pt x="148" y="38"/>
                  </a:lnTo>
                  <a:lnTo>
                    <a:pt x="147" y="36"/>
                  </a:lnTo>
                  <a:lnTo>
                    <a:pt x="148" y="36"/>
                  </a:lnTo>
                  <a:lnTo>
                    <a:pt x="150" y="36"/>
                  </a:lnTo>
                  <a:lnTo>
                    <a:pt x="154" y="35"/>
                  </a:lnTo>
                  <a:lnTo>
                    <a:pt x="154" y="36"/>
                  </a:lnTo>
                  <a:lnTo>
                    <a:pt x="154" y="38"/>
                  </a:lnTo>
                  <a:lnTo>
                    <a:pt x="157" y="42"/>
                  </a:lnTo>
                  <a:lnTo>
                    <a:pt x="159" y="42"/>
                  </a:lnTo>
                  <a:lnTo>
                    <a:pt x="162" y="42"/>
                  </a:lnTo>
                  <a:lnTo>
                    <a:pt x="165" y="43"/>
                  </a:lnTo>
                  <a:lnTo>
                    <a:pt x="172" y="38"/>
                  </a:lnTo>
                  <a:lnTo>
                    <a:pt x="172" y="36"/>
                  </a:lnTo>
                  <a:lnTo>
                    <a:pt x="174" y="38"/>
                  </a:lnTo>
                  <a:lnTo>
                    <a:pt x="180" y="40"/>
                  </a:lnTo>
                  <a:lnTo>
                    <a:pt x="180" y="43"/>
                  </a:lnTo>
                  <a:lnTo>
                    <a:pt x="184" y="45"/>
                  </a:lnTo>
                  <a:lnTo>
                    <a:pt x="185" y="42"/>
                  </a:lnTo>
                  <a:lnTo>
                    <a:pt x="184" y="31"/>
                  </a:lnTo>
                  <a:lnTo>
                    <a:pt x="189" y="30"/>
                  </a:lnTo>
                  <a:lnTo>
                    <a:pt x="187" y="26"/>
                  </a:lnTo>
                  <a:lnTo>
                    <a:pt x="184" y="18"/>
                  </a:lnTo>
                  <a:lnTo>
                    <a:pt x="182" y="15"/>
                  </a:lnTo>
                  <a:lnTo>
                    <a:pt x="182" y="13"/>
                  </a:lnTo>
                  <a:lnTo>
                    <a:pt x="185" y="11"/>
                  </a:lnTo>
                  <a:lnTo>
                    <a:pt x="187" y="10"/>
                  </a:lnTo>
                  <a:lnTo>
                    <a:pt x="194" y="10"/>
                  </a:lnTo>
                  <a:lnTo>
                    <a:pt x="195" y="8"/>
                  </a:lnTo>
                  <a:lnTo>
                    <a:pt x="194" y="6"/>
                  </a:lnTo>
                  <a:lnTo>
                    <a:pt x="195" y="6"/>
                  </a:lnTo>
                  <a:lnTo>
                    <a:pt x="197" y="5"/>
                  </a:lnTo>
                  <a:lnTo>
                    <a:pt x="199" y="5"/>
                  </a:lnTo>
                  <a:lnTo>
                    <a:pt x="199" y="3"/>
                  </a:lnTo>
                  <a:lnTo>
                    <a:pt x="200" y="1"/>
                  </a:lnTo>
                  <a:lnTo>
                    <a:pt x="200" y="0"/>
                  </a:lnTo>
                  <a:lnTo>
                    <a:pt x="209" y="1"/>
                  </a:lnTo>
                  <a:lnTo>
                    <a:pt x="210" y="3"/>
                  </a:lnTo>
                  <a:lnTo>
                    <a:pt x="220" y="3"/>
                  </a:lnTo>
                  <a:lnTo>
                    <a:pt x="224" y="10"/>
                  </a:lnTo>
                  <a:lnTo>
                    <a:pt x="224" y="11"/>
                  </a:lnTo>
                  <a:lnTo>
                    <a:pt x="220" y="11"/>
                  </a:lnTo>
                  <a:lnTo>
                    <a:pt x="220" y="13"/>
                  </a:lnTo>
                  <a:lnTo>
                    <a:pt x="219" y="13"/>
                  </a:lnTo>
                  <a:lnTo>
                    <a:pt x="217" y="15"/>
                  </a:lnTo>
                  <a:lnTo>
                    <a:pt x="217" y="20"/>
                  </a:lnTo>
                  <a:lnTo>
                    <a:pt x="219" y="23"/>
                  </a:lnTo>
                  <a:lnTo>
                    <a:pt x="225" y="28"/>
                  </a:lnTo>
                  <a:lnTo>
                    <a:pt x="227" y="25"/>
                  </a:lnTo>
                  <a:lnTo>
                    <a:pt x="230" y="28"/>
                  </a:lnTo>
                  <a:lnTo>
                    <a:pt x="225" y="35"/>
                  </a:lnTo>
                  <a:lnTo>
                    <a:pt x="229" y="38"/>
                  </a:lnTo>
                  <a:lnTo>
                    <a:pt x="224" y="42"/>
                  </a:lnTo>
                  <a:lnTo>
                    <a:pt x="227" y="43"/>
                  </a:lnTo>
                  <a:lnTo>
                    <a:pt x="230" y="42"/>
                  </a:lnTo>
                  <a:lnTo>
                    <a:pt x="234" y="40"/>
                  </a:lnTo>
                  <a:lnTo>
                    <a:pt x="234" y="45"/>
                  </a:lnTo>
                  <a:lnTo>
                    <a:pt x="237" y="45"/>
                  </a:lnTo>
                  <a:lnTo>
                    <a:pt x="240" y="42"/>
                  </a:lnTo>
                  <a:lnTo>
                    <a:pt x="247" y="42"/>
                  </a:lnTo>
                  <a:lnTo>
                    <a:pt x="249" y="42"/>
                  </a:lnTo>
                  <a:lnTo>
                    <a:pt x="251" y="43"/>
                  </a:lnTo>
                  <a:lnTo>
                    <a:pt x="251" y="47"/>
                  </a:lnTo>
                  <a:lnTo>
                    <a:pt x="252" y="48"/>
                  </a:lnTo>
                  <a:lnTo>
                    <a:pt x="256" y="50"/>
                  </a:lnTo>
                  <a:lnTo>
                    <a:pt x="259" y="53"/>
                  </a:lnTo>
                  <a:lnTo>
                    <a:pt x="262" y="53"/>
                  </a:lnTo>
                  <a:lnTo>
                    <a:pt x="267" y="57"/>
                  </a:lnTo>
                  <a:lnTo>
                    <a:pt x="267" y="58"/>
                  </a:lnTo>
                  <a:lnTo>
                    <a:pt x="271" y="62"/>
                  </a:lnTo>
                  <a:lnTo>
                    <a:pt x="274" y="63"/>
                  </a:lnTo>
                  <a:lnTo>
                    <a:pt x="274" y="68"/>
                  </a:lnTo>
                  <a:lnTo>
                    <a:pt x="274" y="70"/>
                  </a:lnTo>
                  <a:lnTo>
                    <a:pt x="271" y="72"/>
                  </a:lnTo>
                  <a:lnTo>
                    <a:pt x="269" y="73"/>
                  </a:lnTo>
                  <a:lnTo>
                    <a:pt x="269" y="77"/>
                  </a:lnTo>
                  <a:lnTo>
                    <a:pt x="271" y="80"/>
                  </a:lnTo>
                  <a:lnTo>
                    <a:pt x="269" y="82"/>
                  </a:lnTo>
                  <a:lnTo>
                    <a:pt x="271" y="83"/>
                  </a:lnTo>
                  <a:lnTo>
                    <a:pt x="272" y="83"/>
                  </a:lnTo>
                  <a:lnTo>
                    <a:pt x="277" y="75"/>
                  </a:lnTo>
                  <a:lnTo>
                    <a:pt x="279" y="73"/>
                  </a:lnTo>
                  <a:lnTo>
                    <a:pt x="281" y="73"/>
                  </a:lnTo>
                  <a:lnTo>
                    <a:pt x="294" y="80"/>
                  </a:lnTo>
                  <a:lnTo>
                    <a:pt x="292" y="83"/>
                  </a:lnTo>
                  <a:lnTo>
                    <a:pt x="294" y="83"/>
                  </a:lnTo>
                  <a:lnTo>
                    <a:pt x="296" y="85"/>
                  </a:lnTo>
                  <a:lnTo>
                    <a:pt x="297" y="82"/>
                  </a:lnTo>
                  <a:lnTo>
                    <a:pt x="309" y="87"/>
                  </a:lnTo>
                  <a:lnTo>
                    <a:pt x="309" y="92"/>
                  </a:lnTo>
                  <a:lnTo>
                    <a:pt x="312" y="90"/>
                  </a:lnTo>
                  <a:lnTo>
                    <a:pt x="312" y="92"/>
                  </a:lnTo>
                  <a:lnTo>
                    <a:pt x="316" y="93"/>
                  </a:lnTo>
                  <a:lnTo>
                    <a:pt x="317" y="93"/>
                  </a:lnTo>
                  <a:lnTo>
                    <a:pt x="317" y="90"/>
                  </a:lnTo>
                  <a:lnTo>
                    <a:pt x="319" y="88"/>
                  </a:lnTo>
                  <a:lnTo>
                    <a:pt x="317" y="88"/>
                  </a:lnTo>
                  <a:lnTo>
                    <a:pt x="317" y="87"/>
                  </a:lnTo>
                  <a:lnTo>
                    <a:pt x="322" y="90"/>
                  </a:lnTo>
                  <a:lnTo>
                    <a:pt x="322" y="92"/>
                  </a:lnTo>
                  <a:lnTo>
                    <a:pt x="327" y="90"/>
                  </a:lnTo>
                  <a:lnTo>
                    <a:pt x="327" y="88"/>
                  </a:lnTo>
                  <a:lnTo>
                    <a:pt x="327" y="87"/>
                  </a:lnTo>
                  <a:lnTo>
                    <a:pt x="324" y="83"/>
                  </a:lnTo>
                  <a:lnTo>
                    <a:pt x="322" y="82"/>
                  </a:lnTo>
                  <a:lnTo>
                    <a:pt x="327" y="73"/>
                  </a:lnTo>
                  <a:lnTo>
                    <a:pt x="337" y="80"/>
                  </a:lnTo>
                  <a:lnTo>
                    <a:pt x="336" y="82"/>
                  </a:lnTo>
                  <a:lnTo>
                    <a:pt x="339" y="83"/>
                  </a:lnTo>
                  <a:lnTo>
                    <a:pt x="339" y="85"/>
                  </a:lnTo>
                  <a:lnTo>
                    <a:pt x="343" y="87"/>
                  </a:lnTo>
                  <a:lnTo>
                    <a:pt x="344" y="82"/>
                  </a:lnTo>
                  <a:lnTo>
                    <a:pt x="346" y="82"/>
                  </a:lnTo>
                  <a:lnTo>
                    <a:pt x="348" y="83"/>
                  </a:lnTo>
                  <a:lnTo>
                    <a:pt x="353" y="77"/>
                  </a:lnTo>
                  <a:lnTo>
                    <a:pt x="356" y="78"/>
                  </a:lnTo>
                  <a:lnTo>
                    <a:pt x="354" y="82"/>
                  </a:lnTo>
                  <a:lnTo>
                    <a:pt x="356" y="83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64" y="83"/>
                  </a:lnTo>
                  <a:lnTo>
                    <a:pt x="363" y="82"/>
                  </a:lnTo>
                  <a:lnTo>
                    <a:pt x="361" y="82"/>
                  </a:lnTo>
                  <a:lnTo>
                    <a:pt x="363" y="80"/>
                  </a:lnTo>
                  <a:lnTo>
                    <a:pt x="366" y="80"/>
                  </a:lnTo>
                  <a:lnTo>
                    <a:pt x="369" y="80"/>
                  </a:lnTo>
                  <a:lnTo>
                    <a:pt x="373" y="80"/>
                  </a:lnTo>
                  <a:lnTo>
                    <a:pt x="376" y="72"/>
                  </a:lnTo>
                  <a:lnTo>
                    <a:pt x="376" y="68"/>
                  </a:lnTo>
                  <a:lnTo>
                    <a:pt x="378" y="62"/>
                  </a:lnTo>
                  <a:lnTo>
                    <a:pt x="374" y="58"/>
                  </a:lnTo>
                  <a:lnTo>
                    <a:pt x="376" y="57"/>
                  </a:lnTo>
                  <a:lnTo>
                    <a:pt x="386" y="60"/>
                  </a:lnTo>
                  <a:lnTo>
                    <a:pt x="386" y="62"/>
                  </a:lnTo>
                  <a:lnTo>
                    <a:pt x="386" y="65"/>
                  </a:lnTo>
                  <a:lnTo>
                    <a:pt x="389" y="65"/>
                  </a:lnTo>
                  <a:lnTo>
                    <a:pt x="389" y="67"/>
                  </a:lnTo>
                  <a:lnTo>
                    <a:pt x="388" y="70"/>
                  </a:lnTo>
                  <a:lnTo>
                    <a:pt x="384" y="77"/>
                  </a:lnTo>
                  <a:lnTo>
                    <a:pt x="381" y="82"/>
                  </a:lnTo>
                  <a:lnTo>
                    <a:pt x="391" y="87"/>
                  </a:lnTo>
                  <a:lnTo>
                    <a:pt x="391" y="90"/>
                  </a:lnTo>
                  <a:lnTo>
                    <a:pt x="393" y="90"/>
                  </a:lnTo>
                  <a:lnTo>
                    <a:pt x="393" y="92"/>
                  </a:lnTo>
                  <a:lnTo>
                    <a:pt x="401" y="92"/>
                  </a:lnTo>
                  <a:lnTo>
                    <a:pt x="401" y="93"/>
                  </a:lnTo>
                  <a:lnTo>
                    <a:pt x="399" y="93"/>
                  </a:lnTo>
                  <a:lnTo>
                    <a:pt x="399" y="98"/>
                  </a:lnTo>
                  <a:lnTo>
                    <a:pt x="401" y="103"/>
                  </a:lnTo>
                  <a:lnTo>
                    <a:pt x="398" y="103"/>
                  </a:lnTo>
                  <a:lnTo>
                    <a:pt x="396" y="110"/>
                  </a:lnTo>
                  <a:lnTo>
                    <a:pt x="399" y="112"/>
                  </a:lnTo>
                  <a:lnTo>
                    <a:pt x="398" y="113"/>
                  </a:lnTo>
                  <a:lnTo>
                    <a:pt x="416" y="113"/>
                  </a:lnTo>
                  <a:lnTo>
                    <a:pt x="418" y="115"/>
                  </a:lnTo>
                  <a:lnTo>
                    <a:pt x="419" y="113"/>
                  </a:lnTo>
                  <a:lnTo>
                    <a:pt x="443" y="112"/>
                  </a:lnTo>
                  <a:lnTo>
                    <a:pt x="453" y="112"/>
                  </a:lnTo>
                  <a:lnTo>
                    <a:pt x="453" y="113"/>
                  </a:lnTo>
                  <a:lnTo>
                    <a:pt x="455" y="113"/>
                  </a:lnTo>
                  <a:lnTo>
                    <a:pt x="453" y="120"/>
                  </a:lnTo>
                  <a:lnTo>
                    <a:pt x="456" y="120"/>
                  </a:lnTo>
                  <a:lnTo>
                    <a:pt x="458" y="120"/>
                  </a:lnTo>
                  <a:lnTo>
                    <a:pt x="458" y="123"/>
                  </a:lnTo>
                  <a:lnTo>
                    <a:pt x="461" y="123"/>
                  </a:lnTo>
                  <a:lnTo>
                    <a:pt x="461" y="130"/>
                  </a:lnTo>
                  <a:lnTo>
                    <a:pt x="468" y="133"/>
                  </a:lnTo>
                  <a:lnTo>
                    <a:pt x="466" y="133"/>
                  </a:lnTo>
                  <a:lnTo>
                    <a:pt x="470" y="135"/>
                  </a:lnTo>
                  <a:lnTo>
                    <a:pt x="475" y="135"/>
                  </a:lnTo>
                  <a:lnTo>
                    <a:pt x="475" y="137"/>
                  </a:lnTo>
                  <a:lnTo>
                    <a:pt x="478" y="138"/>
                  </a:lnTo>
                  <a:lnTo>
                    <a:pt x="483" y="144"/>
                  </a:lnTo>
                  <a:lnTo>
                    <a:pt x="488" y="140"/>
                  </a:lnTo>
                  <a:lnTo>
                    <a:pt x="493" y="138"/>
                  </a:lnTo>
                  <a:lnTo>
                    <a:pt x="490" y="138"/>
                  </a:lnTo>
                  <a:lnTo>
                    <a:pt x="491" y="137"/>
                  </a:lnTo>
                  <a:lnTo>
                    <a:pt x="493" y="135"/>
                  </a:lnTo>
                  <a:lnTo>
                    <a:pt x="495" y="135"/>
                  </a:lnTo>
                  <a:lnTo>
                    <a:pt x="490" y="133"/>
                  </a:lnTo>
                  <a:lnTo>
                    <a:pt x="491" y="132"/>
                  </a:lnTo>
                  <a:lnTo>
                    <a:pt x="498" y="132"/>
                  </a:lnTo>
                  <a:lnTo>
                    <a:pt x="493" y="128"/>
                  </a:lnTo>
                  <a:lnTo>
                    <a:pt x="496" y="125"/>
                  </a:lnTo>
                  <a:lnTo>
                    <a:pt x="496" y="123"/>
                  </a:lnTo>
                  <a:lnTo>
                    <a:pt x="498" y="123"/>
                  </a:lnTo>
                  <a:lnTo>
                    <a:pt x="501" y="123"/>
                  </a:lnTo>
                  <a:lnTo>
                    <a:pt x="501" y="122"/>
                  </a:lnTo>
                  <a:lnTo>
                    <a:pt x="503" y="122"/>
                  </a:lnTo>
                  <a:lnTo>
                    <a:pt x="503" y="123"/>
                  </a:lnTo>
                  <a:lnTo>
                    <a:pt x="505" y="123"/>
                  </a:lnTo>
                  <a:lnTo>
                    <a:pt x="506" y="128"/>
                  </a:lnTo>
                  <a:lnTo>
                    <a:pt x="508" y="127"/>
                  </a:lnTo>
                  <a:lnTo>
                    <a:pt x="510" y="123"/>
                  </a:lnTo>
                  <a:lnTo>
                    <a:pt x="515" y="123"/>
                  </a:lnTo>
                  <a:lnTo>
                    <a:pt x="518" y="123"/>
                  </a:lnTo>
                  <a:lnTo>
                    <a:pt x="525" y="120"/>
                  </a:lnTo>
                  <a:lnTo>
                    <a:pt x="526" y="122"/>
                  </a:lnTo>
                  <a:lnTo>
                    <a:pt x="530" y="120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xmlns="" id="{8ECB6587-7859-40AA-BD75-F2D9011AB064}"/>
                </a:ext>
              </a:extLst>
            </p:cNvPr>
            <p:cNvSpPr>
              <a:spLocks/>
            </p:cNvSpPr>
            <p:nvPr/>
          </p:nvSpPr>
          <p:spPr bwMode="gray">
            <a:xfrm>
              <a:off x="3308350" y="2065338"/>
              <a:ext cx="1027113" cy="1555750"/>
            </a:xfrm>
            <a:custGeom>
              <a:avLst/>
              <a:gdLst/>
              <a:ahLst/>
              <a:cxnLst>
                <a:cxn ang="0">
                  <a:pos x="597" y="828"/>
                </a:cxn>
                <a:cxn ang="0">
                  <a:pos x="485" y="895"/>
                </a:cxn>
                <a:cxn ang="0">
                  <a:pos x="420" y="972"/>
                </a:cxn>
                <a:cxn ang="0">
                  <a:pos x="388" y="955"/>
                </a:cxn>
                <a:cxn ang="0">
                  <a:pos x="344" y="945"/>
                </a:cxn>
                <a:cxn ang="0">
                  <a:pos x="313" y="942"/>
                </a:cxn>
                <a:cxn ang="0">
                  <a:pos x="286" y="928"/>
                </a:cxn>
                <a:cxn ang="0">
                  <a:pos x="261" y="917"/>
                </a:cxn>
                <a:cxn ang="0">
                  <a:pos x="252" y="867"/>
                </a:cxn>
                <a:cxn ang="0">
                  <a:pos x="227" y="830"/>
                </a:cxn>
                <a:cxn ang="0">
                  <a:pos x="237" y="811"/>
                </a:cxn>
                <a:cxn ang="0">
                  <a:pos x="237" y="758"/>
                </a:cxn>
                <a:cxn ang="0">
                  <a:pos x="206" y="766"/>
                </a:cxn>
                <a:cxn ang="0">
                  <a:pos x="182" y="738"/>
                </a:cxn>
                <a:cxn ang="0">
                  <a:pos x="194" y="719"/>
                </a:cxn>
                <a:cxn ang="0">
                  <a:pos x="180" y="711"/>
                </a:cxn>
                <a:cxn ang="0">
                  <a:pos x="139" y="718"/>
                </a:cxn>
                <a:cxn ang="0">
                  <a:pos x="114" y="701"/>
                </a:cxn>
                <a:cxn ang="0">
                  <a:pos x="112" y="674"/>
                </a:cxn>
                <a:cxn ang="0">
                  <a:pos x="92" y="661"/>
                </a:cxn>
                <a:cxn ang="0">
                  <a:pos x="87" y="638"/>
                </a:cxn>
                <a:cxn ang="0">
                  <a:pos x="87" y="624"/>
                </a:cxn>
                <a:cxn ang="0">
                  <a:pos x="57" y="602"/>
                </a:cxn>
                <a:cxn ang="0">
                  <a:pos x="28" y="586"/>
                </a:cxn>
                <a:cxn ang="0">
                  <a:pos x="25" y="556"/>
                </a:cxn>
                <a:cxn ang="0">
                  <a:pos x="18" y="527"/>
                </a:cxn>
                <a:cxn ang="0">
                  <a:pos x="25" y="514"/>
                </a:cxn>
                <a:cxn ang="0">
                  <a:pos x="25" y="505"/>
                </a:cxn>
                <a:cxn ang="0">
                  <a:pos x="25" y="485"/>
                </a:cxn>
                <a:cxn ang="0">
                  <a:pos x="3" y="455"/>
                </a:cxn>
                <a:cxn ang="0">
                  <a:pos x="15" y="434"/>
                </a:cxn>
                <a:cxn ang="0">
                  <a:pos x="83" y="430"/>
                </a:cxn>
                <a:cxn ang="0">
                  <a:pos x="114" y="418"/>
                </a:cxn>
                <a:cxn ang="0">
                  <a:pos x="130" y="412"/>
                </a:cxn>
                <a:cxn ang="0">
                  <a:pos x="200" y="365"/>
                </a:cxn>
                <a:cxn ang="0">
                  <a:pos x="234" y="350"/>
                </a:cxn>
                <a:cxn ang="0">
                  <a:pos x="241" y="333"/>
                </a:cxn>
                <a:cxn ang="0">
                  <a:pos x="282" y="311"/>
                </a:cxn>
                <a:cxn ang="0">
                  <a:pos x="301" y="295"/>
                </a:cxn>
                <a:cxn ang="0">
                  <a:pos x="311" y="286"/>
                </a:cxn>
                <a:cxn ang="0">
                  <a:pos x="326" y="241"/>
                </a:cxn>
                <a:cxn ang="0">
                  <a:pos x="304" y="208"/>
                </a:cxn>
                <a:cxn ang="0">
                  <a:pos x="276" y="163"/>
                </a:cxn>
                <a:cxn ang="0">
                  <a:pos x="274" y="128"/>
                </a:cxn>
                <a:cxn ang="0">
                  <a:pos x="254" y="116"/>
                </a:cxn>
                <a:cxn ang="0">
                  <a:pos x="246" y="94"/>
                </a:cxn>
                <a:cxn ang="0">
                  <a:pos x="274" y="71"/>
                </a:cxn>
                <a:cxn ang="0">
                  <a:pos x="323" y="57"/>
                </a:cxn>
                <a:cxn ang="0">
                  <a:pos x="334" y="19"/>
                </a:cxn>
                <a:cxn ang="0">
                  <a:pos x="386" y="14"/>
                </a:cxn>
                <a:cxn ang="0">
                  <a:pos x="418" y="49"/>
                </a:cxn>
                <a:cxn ang="0">
                  <a:pos x="468" y="74"/>
                </a:cxn>
                <a:cxn ang="0">
                  <a:pos x="512" y="111"/>
                </a:cxn>
                <a:cxn ang="0">
                  <a:pos x="530" y="159"/>
                </a:cxn>
                <a:cxn ang="0">
                  <a:pos x="520" y="203"/>
                </a:cxn>
                <a:cxn ang="0">
                  <a:pos x="533" y="260"/>
                </a:cxn>
                <a:cxn ang="0">
                  <a:pos x="547" y="330"/>
                </a:cxn>
                <a:cxn ang="0">
                  <a:pos x="624" y="557"/>
                </a:cxn>
                <a:cxn ang="0">
                  <a:pos x="639" y="589"/>
                </a:cxn>
                <a:cxn ang="0">
                  <a:pos x="629" y="626"/>
                </a:cxn>
                <a:cxn ang="0">
                  <a:pos x="639" y="683"/>
                </a:cxn>
              </a:cxnLst>
              <a:rect l="0" t="0" r="r" b="b"/>
              <a:pathLst>
                <a:path w="647" h="980">
                  <a:moveTo>
                    <a:pt x="639" y="698"/>
                  </a:moveTo>
                  <a:lnTo>
                    <a:pt x="640" y="701"/>
                  </a:lnTo>
                  <a:lnTo>
                    <a:pt x="640" y="721"/>
                  </a:lnTo>
                  <a:lnTo>
                    <a:pt x="640" y="731"/>
                  </a:lnTo>
                  <a:lnTo>
                    <a:pt x="644" y="740"/>
                  </a:lnTo>
                  <a:lnTo>
                    <a:pt x="644" y="756"/>
                  </a:lnTo>
                  <a:lnTo>
                    <a:pt x="644" y="766"/>
                  </a:lnTo>
                  <a:lnTo>
                    <a:pt x="644" y="785"/>
                  </a:lnTo>
                  <a:lnTo>
                    <a:pt x="634" y="795"/>
                  </a:lnTo>
                  <a:lnTo>
                    <a:pt x="632" y="800"/>
                  </a:lnTo>
                  <a:lnTo>
                    <a:pt x="629" y="800"/>
                  </a:lnTo>
                  <a:lnTo>
                    <a:pt x="600" y="823"/>
                  </a:lnTo>
                  <a:lnTo>
                    <a:pt x="600" y="826"/>
                  </a:lnTo>
                  <a:lnTo>
                    <a:pt x="599" y="826"/>
                  </a:lnTo>
                  <a:lnTo>
                    <a:pt x="597" y="828"/>
                  </a:lnTo>
                  <a:lnTo>
                    <a:pt x="594" y="830"/>
                  </a:lnTo>
                  <a:lnTo>
                    <a:pt x="590" y="830"/>
                  </a:lnTo>
                  <a:lnTo>
                    <a:pt x="589" y="833"/>
                  </a:lnTo>
                  <a:lnTo>
                    <a:pt x="584" y="830"/>
                  </a:lnTo>
                  <a:lnTo>
                    <a:pt x="562" y="833"/>
                  </a:lnTo>
                  <a:lnTo>
                    <a:pt x="557" y="835"/>
                  </a:lnTo>
                  <a:lnTo>
                    <a:pt x="548" y="838"/>
                  </a:lnTo>
                  <a:lnTo>
                    <a:pt x="535" y="845"/>
                  </a:lnTo>
                  <a:lnTo>
                    <a:pt x="523" y="852"/>
                  </a:lnTo>
                  <a:lnTo>
                    <a:pt x="522" y="853"/>
                  </a:lnTo>
                  <a:lnTo>
                    <a:pt x="515" y="858"/>
                  </a:lnTo>
                  <a:lnTo>
                    <a:pt x="512" y="863"/>
                  </a:lnTo>
                  <a:lnTo>
                    <a:pt x="507" y="868"/>
                  </a:lnTo>
                  <a:lnTo>
                    <a:pt x="498" y="877"/>
                  </a:lnTo>
                  <a:lnTo>
                    <a:pt x="485" y="895"/>
                  </a:lnTo>
                  <a:lnTo>
                    <a:pt x="473" y="913"/>
                  </a:lnTo>
                  <a:lnTo>
                    <a:pt x="471" y="915"/>
                  </a:lnTo>
                  <a:lnTo>
                    <a:pt x="471" y="920"/>
                  </a:lnTo>
                  <a:lnTo>
                    <a:pt x="468" y="925"/>
                  </a:lnTo>
                  <a:lnTo>
                    <a:pt x="463" y="930"/>
                  </a:lnTo>
                  <a:lnTo>
                    <a:pt x="461" y="932"/>
                  </a:lnTo>
                  <a:lnTo>
                    <a:pt x="453" y="945"/>
                  </a:lnTo>
                  <a:lnTo>
                    <a:pt x="445" y="957"/>
                  </a:lnTo>
                  <a:lnTo>
                    <a:pt x="435" y="979"/>
                  </a:lnTo>
                  <a:lnTo>
                    <a:pt x="430" y="980"/>
                  </a:lnTo>
                  <a:lnTo>
                    <a:pt x="426" y="979"/>
                  </a:lnTo>
                  <a:lnTo>
                    <a:pt x="425" y="977"/>
                  </a:lnTo>
                  <a:lnTo>
                    <a:pt x="423" y="977"/>
                  </a:lnTo>
                  <a:lnTo>
                    <a:pt x="421" y="977"/>
                  </a:lnTo>
                  <a:lnTo>
                    <a:pt x="420" y="972"/>
                  </a:lnTo>
                  <a:lnTo>
                    <a:pt x="416" y="970"/>
                  </a:lnTo>
                  <a:lnTo>
                    <a:pt x="411" y="975"/>
                  </a:lnTo>
                  <a:lnTo>
                    <a:pt x="408" y="979"/>
                  </a:lnTo>
                  <a:lnTo>
                    <a:pt x="405" y="979"/>
                  </a:lnTo>
                  <a:lnTo>
                    <a:pt x="400" y="977"/>
                  </a:lnTo>
                  <a:lnTo>
                    <a:pt x="400" y="975"/>
                  </a:lnTo>
                  <a:lnTo>
                    <a:pt x="400" y="974"/>
                  </a:lnTo>
                  <a:lnTo>
                    <a:pt x="401" y="972"/>
                  </a:lnTo>
                  <a:lnTo>
                    <a:pt x="403" y="969"/>
                  </a:lnTo>
                  <a:lnTo>
                    <a:pt x="401" y="967"/>
                  </a:lnTo>
                  <a:lnTo>
                    <a:pt x="400" y="962"/>
                  </a:lnTo>
                  <a:lnTo>
                    <a:pt x="398" y="959"/>
                  </a:lnTo>
                  <a:lnTo>
                    <a:pt x="395" y="957"/>
                  </a:lnTo>
                  <a:lnTo>
                    <a:pt x="391" y="957"/>
                  </a:lnTo>
                  <a:lnTo>
                    <a:pt x="388" y="955"/>
                  </a:lnTo>
                  <a:lnTo>
                    <a:pt x="386" y="955"/>
                  </a:lnTo>
                  <a:lnTo>
                    <a:pt x="384" y="957"/>
                  </a:lnTo>
                  <a:lnTo>
                    <a:pt x="383" y="954"/>
                  </a:lnTo>
                  <a:lnTo>
                    <a:pt x="383" y="950"/>
                  </a:lnTo>
                  <a:lnTo>
                    <a:pt x="381" y="950"/>
                  </a:lnTo>
                  <a:lnTo>
                    <a:pt x="379" y="950"/>
                  </a:lnTo>
                  <a:lnTo>
                    <a:pt x="378" y="945"/>
                  </a:lnTo>
                  <a:lnTo>
                    <a:pt x="376" y="942"/>
                  </a:lnTo>
                  <a:lnTo>
                    <a:pt x="371" y="939"/>
                  </a:lnTo>
                  <a:lnTo>
                    <a:pt x="366" y="939"/>
                  </a:lnTo>
                  <a:lnTo>
                    <a:pt x="364" y="937"/>
                  </a:lnTo>
                  <a:lnTo>
                    <a:pt x="356" y="942"/>
                  </a:lnTo>
                  <a:lnTo>
                    <a:pt x="351" y="944"/>
                  </a:lnTo>
                  <a:lnTo>
                    <a:pt x="348" y="942"/>
                  </a:lnTo>
                  <a:lnTo>
                    <a:pt x="344" y="945"/>
                  </a:lnTo>
                  <a:lnTo>
                    <a:pt x="343" y="944"/>
                  </a:lnTo>
                  <a:lnTo>
                    <a:pt x="338" y="942"/>
                  </a:lnTo>
                  <a:lnTo>
                    <a:pt x="336" y="940"/>
                  </a:lnTo>
                  <a:lnTo>
                    <a:pt x="333" y="939"/>
                  </a:lnTo>
                  <a:lnTo>
                    <a:pt x="329" y="939"/>
                  </a:lnTo>
                  <a:lnTo>
                    <a:pt x="328" y="939"/>
                  </a:lnTo>
                  <a:lnTo>
                    <a:pt x="324" y="940"/>
                  </a:lnTo>
                  <a:lnTo>
                    <a:pt x="323" y="939"/>
                  </a:lnTo>
                  <a:lnTo>
                    <a:pt x="321" y="937"/>
                  </a:lnTo>
                  <a:lnTo>
                    <a:pt x="321" y="934"/>
                  </a:lnTo>
                  <a:lnTo>
                    <a:pt x="318" y="934"/>
                  </a:lnTo>
                  <a:lnTo>
                    <a:pt x="314" y="935"/>
                  </a:lnTo>
                  <a:lnTo>
                    <a:pt x="313" y="939"/>
                  </a:lnTo>
                  <a:lnTo>
                    <a:pt x="313" y="940"/>
                  </a:lnTo>
                  <a:lnTo>
                    <a:pt x="313" y="942"/>
                  </a:lnTo>
                  <a:lnTo>
                    <a:pt x="311" y="940"/>
                  </a:lnTo>
                  <a:lnTo>
                    <a:pt x="309" y="939"/>
                  </a:lnTo>
                  <a:lnTo>
                    <a:pt x="311" y="937"/>
                  </a:lnTo>
                  <a:lnTo>
                    <a:pt x="309" y="934"/>
                  </a:lnTo>
                  <a:lnTo>
                    <a:pt x="308" y="934"/>
                  </a:lnTo>
                  <a:lnTo>
                    <a:pt x="306" y="930"/>
                  </a:lnTo>
                  <a:lnTo>
                    <a:pt x="301" y="928"/>
                  </a:lnTo>
                  <a:lnTo>
                    <a:pt x="298" y="930"/>
                  </a:lnTo>
                  <a:lnTo>
                    <a:pt x="294" y="932"/>
                  </a:lnTo>
                  <a:lnTo>
                    <a:pt x="292" y="932"/>
                  </a:lnTo>
                  <a:lnTo>
                    <a:pt x="292" y="928"/>
                  </a:lnTo>
                  <a:lnTo>
                    <a:pt x="291" y="930"/>
                  </a:lnTo>
                  <a:lnTo>
                    <a:pt x="289" y="930"/>
                  </a:lnTo>
                  <a:lnTo>
                    <a:pt x="289" y="932"/>
                  </a:lnTo>
                  <a:lnTo>
                    <a:pt x="286" y="928"/>
                  </a:lnTo>
                  <a:lnTo>
                    <a:pt x="284" y="928"/>
                  </a:lnTo>
                  <a:lnTo>
                    <a:pt x="282" y="930"/>
                  </a:lnTo>
                  <a:lnTo>
                    <a:pt x="281" y="932"/>
                  </a:lnTo>
                  <a:lnTo>
                    <a:pt x="279" y="932"/>
                  </a:lnTo>
                  <a:lnTo>
                    <a:pt x="279" y="928"/>
                  </a:lnTo>
                  <a:lnTo>
                    <a:pt x="277" y="927"/>
                  </a:lnTo>
                  <a:lnTo>
                    <a:pt x="274" y="927"/>
                  </a:lnTo>
                  <a:lnTo>
                    <a:pt x="272" y="928"/>
                  </a:lnTo>
                  <a:lnTo>
                    <a:pt x="271" y="928"/>
                  </a:lnTo>
                  <a:lnTo>
                    <a:pt x="271" y="925"/>
                  </a:lnTo>
                  <a:lnTo>
                    <a:pt x="269" y="923"/>
                  </a:lnTo>
                  <a:lnTo>
                    <a:pt x="267" y="925"/>
                  </a:lnTo>
                  <a:lnTo>
                    <a:pt x="266" y="922"/>
                  </a:lnTo>
                  <a:lnTo>
                    <a:pt x="264" y="918"/>
                  </a:lnTo>
                  <a:lnTo>
                    <a:pt x="261" y="917"/>
                  </a:lnTo>
                  <a:lnTo>
                    <a:pt x="261" y="915"/>
                  </a:lnTo>
                  <a:lnTo>
                    <a:pt x="261" y="912"/>
                  </a:lnTo>
                  <a:lnTo>
                    <a:pt x="261" y="908"/>
                  </a:lnTo>
                  <a:lnTo>
                    <a:pt x="262" y="897"/>
                  </a:lnTo>
                  <a:lnTo>
                    <a:pt x="262" y="895"/>
                  </a:lnTo>
                  <a:lnTo>
                    <a:pt x="259" y="895"/>
                  </a:lnTo>
                  <a:lnTo>
                    <a:pt x="257" y="898"/>
                  </a:lnTo>
                  <a:lnTo>
                    <a:pt x="256" y="893"/>
                  </a:lnTo>
                  <a:lnTo>
                    <a:pt x="252" y="888"/>
                  </a:lnTo>
                  <a:lnTo>
                    <a:pt x="252" y="882"/>
                  </a:lnTo>
                  <a:lnTo>
                    <a:pt x="254" y="878"/>
                  </a:lnTo>
                  <a:lnTo>
                    <a:pt x="254" y="875"/>
                  </a:lnTo>
                  <a:lnTo>
                    <a:pt x="256" y="872"/>
                  </a:lnTo>
                  <a:lnTo>
                    <a:pt x="254" y="870"/>
                  </a:lnTo>
                  <a:lnTo>
                    <a:pt x="252" y="867"/>
                  </a:lnTo>
                  <a:lnTo>
                    <a:pt x="249" y="865"/>
                  </a:lnTo>
                  <a:lnTo>
                    <a:pt x="249" y="862"/>
                  </a:lnTo>
                  <a:lnTo>
                    <a:pt x="246" y="860"/>
                  </a:lnTo>
                  <a:lnTo>
                    <a:pt x="244" y="853"/>
                  </a:lnTo>
                  <a:lnTo>
                    <a:pt x="239" y="852"/>
                  </a:lnTo>
                  <a:lnTo>
                    <a:pt x="237" y="848"/>
                  </a:lnTo>
                  <a:lnTo>
                    <a:pt x="237" y="843"/>
                  </a:lnTo>
                  <a:lnTo>
                    <a:pt x="237" y="842"/>
                  </a:lnTo>
                  <a:lnTo>
                    <a:pt x="234" y="842"/>
                  </a:lnTo>
                  <a:lnTo>
                    <a:pt x="232" y="840"/>
                  </a:lnTo>
                  <a:lnTo>
                    <a:pt x="226" y="837"/>
                  </a:lnTo>
                  <a:lnTo>
                    <a:pt x="224" y="832"/>
                  </a:lnTo>
                  <a:lnTo>
                    <a:pt x="226" y="832"/>
                  </a:lnTo>
                  <a:lnTo>
                    <a:pt x="227" y="832"/>
                  </a:lnTo>
                  <a:lnTo>
                    <a:pt x="227" y="830"/>
                  </a:lnTo>
                  <a:lnTo>
                    <a:pt x="231" y="828"/>
                  </a:lnTo>
                  <a:lnTo>
                    <a:pt x="231" y="826"/>
                  </a:lnTo>
                  <a:lnTo>
                    <a:pt x="232" y="826"/>
                  </a:lnTo>
                  <a:lnTo>
                    <a:pt x="236" y="825"/>
                  </a:lnTo>
                  <a:lnTo>
                    <a:pt x="236" y="823"/>
                  </a:lnTo>
                  <a:lnTo>
                    <a:pt x="234" y="821"/>
                  </a:lnTo>
                  <a:lnTo>
                    <a:pt x="234" y="818"/>
                  </a:lnTo>
                  <a:lnTo>
                    <a:pt x="239" y="818"/>
                  </a:lnTo>
                  <a:lnTo>
                    <a:pt x="239" y="816"/>
                  </a:lnTo>
                  <a:lnTo>
                    <a:pt x="239" y="815"/>
                  </a:lnTo>
                  <a:lnTo>
                    <a:pt x="241" y="816"/>
                  </a:lnTo>
                  <a:lnTo>
                    <a:pt x="241" y="815"/>
                  </a:lnTo>
                  <a:lnTo>
                    <a:pt x="241" y="813"/>
                  </a:lnTo>
                  <a:lnTo>
                    <a:pt x="239" y="813"/>
                  </a:lnTo>
                  <a:lnTo>
                    <a:pt x="237" y="811"/>
                  </a:lnTo>
                  <a:lnTo>
                    <a:pt x="236" y="813"/>
                  </a:lnTo>
                  <a:lnTo>
                    <a:pt x="236" y="811"/>
                  </a:lnTo>
                  <a:lnTo>
                    <a:pt x="234" y="808"/>
                  </a:lnTo>
                  <a:lnTo>
                    <a:pt x="232" y="806"/>
                  </a:lnTo>
                  <a:lnTo>
                    <a:pt x="234" y="803"/>
                  </a:lnTo>
                  <a:lnTo>
                    <a:pt x="234" y="800"/>
                  </a:lnTo>
                  <a:lnTo>
                    <a:pt x="231" y="793"/>
                  </a:lnTo>
                  <a:lnTo>
                    <a:pt x="232" y="785"/>
                  </a:lnTo>
                  <a:lnTo>
                    <a:pt x="234" y="778"/>
                  </a:lnTo>
                  <a:lnTo>
                    <a:pt x="234" y="773"/>
                  </a:lnTo>
                  <a:lnTo>
                    <a:pt x="234" y="771"/>
                  </a:lnTo>
                  <a:lnTo>
                    <a:pt x="236" y="768"/>
                  </a:lnTo>
                  <a:lnTo>
                    <a:pt x="236" y="761"/>
                  </a:lnTo>
                  <a:lnTo>
                    <a:pt x="236" y="760"/>
                  </a:lnTo>
                  <a:lnTo>
                    <a:pt x="237" y="758"/>
                  </a:lnTo>
                  <a:lnTo>
                    <a:pt x="236" y="753"/>
                  </a:lnTo>
                  <a:lnTo>
                    <a:pt x="236" y="751"/>
                  </a:lnTo>
                  <a:lnTo>
                    <a:pt x="231" y="750"/>
                  </a:lnTo>
                  <a:lnTo>
                    <a:pt x="224" y="748"/>
                  </a:lnTo>
                  <a:lnTo>
                    <a:pt x="222" y="748"/>
                  </a:lnTo>
                  <a:lnTo>
                    <a:pt x="219" y="748"/>
                  </a:lnTo>
                  <a:lnTo>
                    <a:pt x="216" y="748"/>
                  </a:lnTo>
                  <a:lnTo>
                    <a:pt x="217" y="753"/>
                  </a:lnTo>
                  <a:lnTo>
                    <a:pt x="217" y="755"/>
                  </a:lnTo>
                  <a:lnTo>
                    <a:pt x="214" y="756"/>
                  </a:lnTo>
                  <a:lnTo>
                    <a:pt x="209" y="756"/>
                  </a:lnTo>
                  <a:lnTo>
                    <a:pt x="206" y="756"/>
                  </a:lnTo>
                  <a:lnTo>
                    <a:pt x="206" y="761"/>
                  </a:lnTo>
                  <a:lnTo>
                    <a:pt x="207" y="765"/>
                  </a:lnTo>
                  <a:lnTo>
                    <a:pt x="206" y="766"/>
                  </a:lnTo>
                  <a:lnTo>
                    <a:pt x="204" y="766"/>
                  </a:lnTo>
                  <a:lnTo>
                    <a:pt x="202" y="766"/>
                  </a:lnTo>
                  <a:lnTo>
                    <a:pt x="200" y="766"/>
                  </a:lnTo>
                  <a:lnTo>
                    <a:pt x="200" y="761"/>
                  </a:lnTo>
                  <a:lnTo>
                    <a:pt x="200" y="760"/>
                  </a:lnTo>
                  <a:lnTo>
                    <a:pt x="200" y="753"/>
                  </a:lnTo>
                  <a:lnTo>
                    <a:pt x="199" y="755"/>
                  </a:lnTo>
                  <a:lnTo>
                    <a:pt x="197" y="753"/>
                  </a:lnTo>
                  <a:lnTo>
                    <a:pt x="195" y="753"/>
                  </a:lnTo>
                  <a:lnTo>
                    <a:pt x="194" y="753"/>
                  </a:lnTo>
                  <a:lnTo>
                    <a:pt x="190" y="755"/>
                  </a:lnTo>
                  <a:lnTo>
                    <a:pt x="189" y="756"/>
                  </a:lnTo>
                  <a:lnTo>
                    <a:pt x="189" y="753"/>
                  </a:lnTo>
                  <a:lnTo>
                    <a:pt x="184" y="738"/>
                  </a:lnTo>
                  <a:lnTo>
                    <a:pt x="182" y="738"/>
                  </a:lnTo>
                  <a:lnTo>
                    <a:pt x="182" y="736"/>
                  </a:lnTo>
                  <a:lnTo>
                    <a:pt x="180" y="733"/>
                  </a:lnTo>
                  <a:lnTo>
                    <a:pt x="179" y="731"/>
                  </a:lnTo>
                  <a:lnTo>
                    <a:pt x="180" y="730"/>
                  </a:lnTo>
                  <a:lnTo>
                    <a:pt x="184" y="728"/>
                  </a:lnTo>
                  <a:lnTo>
                    <a:pt x="184" y="726"/>
                  </a:lnTo>
                  <a:lnTo>
                    <a:pt x="187" y="726"/>
                  </a:lnTo>
                  <a:lnTo>
                    <a:pt x="187" y="728"/>
                  </a:lnTo>
                  <a:lnTo>
                    <a:pt x="185" y="728"/>
                  </a:lnTo>
                  <a:lnTo>
                    <a:pt x="187" y="731"/>
                  </a:lnTo>
                  <a:lnTo>
                    <a:pt x="190" y="730"/>
                  </a:lnTo>
                  <a:lnTo>
                    <a:pt x="195" y="728"/>
                  </a:lnTo>
                  <a:lnTo>
                    <a:pt x="195" y="724"/>
                  </a:lnTo>
                  <a:lnTo>
                    <a:pt x="195" y="718"/>
                  </a:lnTo>
                  <a:lnTo>
                    <a:pt x="194" y="719"/>
                  </a:lnTo>
                  <a:lnTo>
                    <a:pt x="192" y="721"/>
                  </a:lnTo>
                  <a:lnTo>
                    <a:pt x="190" y="721"/>
                  </a:lnTo>
                  <a:lnTo>
                    <a:pt x="189" y="724"/>
                  </a:lnTo>
                  <a:lnTo>
                    <a:pt x="187" y="724"/>
                  </a:lnTo>
                  <a:lnTo>
                    <a:pt x="187" y="721"/>
                  </a:lnTo>
                  <a:lnTo>
                    <a:pt x="189" y="721"/>
                  </a:lnTo>
                  <a:lnTo>
                    <a:pt x="189" y="716"/>
                  </a:lnTo>
                  <a:lnTo>
                    <a:pt x="192" y="713"/>
                  </a:lnTo>
                  <a:lnTo>
                    <a:pt x="189" y="709"/>
                  </a:lnTo>
                  <a:lnTo>
                    <a:pt x="190" y="709"/>
                  </a:lnTo>
                  <a:lnTo>
                    <a:pt x="189" y="706"/>
                  </a:lnTo>
                  <a:lnTo>
                    <a:pt x="185" y="708"/>
                  </a:lnTo>
                  <a:lnTo>
                    <a:pt x="182" y="709"/>
                  </a:lnTo>
                  <a:lnTo>
                    <a:pt x="182" y="711"/>
                  </a:lnTo>
                  <a:lnTo>
                    <a:pt x="180" y="711"/>
                  </a:lnTo>
                  <a:lnTo>
                    <a:pt x="179" y="709"/>
                  </a:lnTo>
                  <a:lnTo>
                    <a:pt x="179" y="711"/>
                  </a:lnTo>
                  <a:lnTo>
                    <a:pt x="177" y="711"/>
                  </a:lnTo>
                  <a:lnTo>
                    <a:pt x="175" y="709"/>
                  </a:lnTo>
                  <a:lnTo>
                    <a:pt x="174" y="709"/>
                  </a:lnTo>
                  <a:lnTo>
                    <a:pt x="172" y="708"/>
                  </a:lnTo>
                  <a:lnTo>
                    <a:pt x="170" y="708"/>
                  </a:lnTo>
                  <a:lnTo>
                    <a:pt x="169" y="708"/>
                  </a:lnTo>
                  <a:lnTo>
                    <a:pt x="169" y="721"/>
                  </a:lnTo>
                  <a:lnTo>
                    <a:pt x="159" y="719"/>
                  </a:lnTo>
                  <a:lnTo>
                    <a:pt x="152" y="724"/>
                  </a:lnTo>
                  <a:lnTo>
                    <a:pt x="150" y="723"/>
                  </a:lnTo>
                  <a:lnTo>
                    <a:pt x="145" y="726"/>
                  </a:lnTo>
                  <a:lnTo>
                    <a:pt x="142" y="723"/>
                  </a:lnTo>
                  <a:lnTo>
                    <a:pt x="139" y="718"/>
                  </a:lnTo>
                  <a:lnTo>
                    <a:pt x="134" y="724"/>
                  </a:lnTo>
                  <a:lnTo>
                    <a:pt x="134" y="726"/>
                  </a:lnTo>
                  <a:lnTo>
                    <a:pt x="127" y="723"/>
                  </a:lnTo>
                  <a:lnTo>
                    <a:pt x="122" y="723"/>
                  </a:lnTo>
                  <a:lnTo>
                    <a:pt x="122" y="718"/>
                  </a:lnTo>
                  <a:lnTo>
                    <a:pt x="119" y="716"/>
                  </a:lnTo>
                  <a:lnTo>
                    <a:pt x="120" y="713"/>
                  </a:lnTo>
                  <a:lnTo>
                    <a:pt x="120" y="709"/>
                  </a:lnTo>
                  <a:lnTo>
                    <a:pt x="122" y="708"/>
                  </a:lnTo>
                  <a:lnTo>
                    <a:pt x="120" y="708"/>
                  </a:lnTo>
                  <a:lnTo>
                    <a:pt x="119" y="708"/>
                  </a:lnTo>
                  <a:lnTo>
                    <a:pt x="119" y="706"/>
                  </a:lnTo>
                  <a:lnTo>
                    <a:pt x="114" y="711"/>
                  </a:lnTo>
                  <a:lnTo>
                    <a:pt x="112" y="709"/>
                  </a:lnTo>
                  <a:lnTo>
                    <a:pt x="114" y="701"/>
                  </a:lnTo>
                  <a:lnTo>
                    <a:pt x="114" y="698"/>
                  </a:lnTo>
                  <a:lnTo>
                    <a:pt x="112" y="696"/>
                  </a:lnTo>
                  <a:lnTo>
                    <a:pt x="110" y="694"/>
                  </a:lnTo>
                  <a:lnTo>
                    <a:pt x="109" y="694"/>
                  </a:lnTo>
                  <a:lnTo>
                    <a:pt x="109" y="691"/>
                  </a:lnTo>
                  <a:lnTo>
                    <a:pt x="115" y="689"/>
                  </a:lnTo>
                  <a:lnTo>
                    <a:pt x="114" y="689"/>
                  </a:lnTo>
                  <a:lnTo>
                    <a:pt x="115" y="688"/>
                  </a:lnTo>
                  <a:lnTo>
                    <a:pt x="117" y="686"/>
                  </a:lnTo>
                  <a:lnTo>
                    <a:pt x="119" y="684"/>
                  </a:lnTo>
                  <a:lnTo>
                    <a:pt x="119" y="683"/>
                  </a:lnTo>
                  <a:lnTo>
                    <a:pt x="114" y="681"/>
                  </a:lnTo>
                  <a:lnTo>
                    <a:pt x="115" y="679"/>
                  </a:lnTo>
                  <a:lnTo>
                    <a:pt x="115" y="678"/>
                  </a:lnTo>
                  <a:lnTo>
                    <a:pt x="112" y="674"/>
                  </a:lnTo>
                  <a:lnTo>
                    <a:pt x="109" y="674"/>
                  </a:lnTo>
                  <a:lnTo>
                    <a:pt x="109" y="671"/>
                  </a:lnTo>
                  <a:lnTo>
                    <a:pt x="110" y="673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9" y="666"/>
                  </a:lnTo>
                  <a:lnTo>
                    <a:pt x="107" y="664"/>
                  </a:lnTo>
                  <a:lnTo>
                    <a:pt x="105" y="664"/>
                  </a:lnTo>
                  <a:lnTo>
                    <a:pt x="100" y="664"/>
                  </a:lnTo>
                  <a:lnTo>
                    <a:pt x="100" y="661"/>
                  </a:lnTo>
                  <a:lnTo>
                    <a:pt x="98" y="661"/>
                  </a:lnTo>
                  <a:lnTo>
                    <a:pt x="93" y="661"/>
                  </a:lnTo>
                  <a:lnTo>
                    <a:pt x="93" y="663"/>
                  </a:lnTo>
                  <a:lnTo>
                    <a:pt x="92" y="663"/>
                  </a:lnTo>
                  <a:lnTo>
                    <a:pt x="92" y="661"/>
                  </a:lnTo>
                  <a:lnTo>
                    <a:pt x="88" y="659"/>
                  </a:lnTo>
                  <a:lnTo>
                    <a:pt x="88" y="658"/>
                  </a:lnTo>
                  <a:lnTo>
                    <a:pt x="85" y="658"/>
                  </a:lnTo>
                  <a:lnTo>
                    <a:pt x="87" y="656"/>
                  </a:lnTo>
                  <a:lnTo>
                    <a:pt x="82" y="654"/>
                  </a:lnTo>
                  <a:lnTo>
                    <a:pt x="78" y="651"/>
                  </a:lnTo>
                  <a:lnTo>
                    <a:pt x="78" y="649"/>
                  </a:lnTo>
                  <a:lnTo>
                    <a:pt x="78" y="648"/>
                  </a:lnTo>
                  <a:lnTo>
                    <a:pt x="77" y="648"/>
                  </a:lnTo>
                  <a:lnTo>
                    <a:pt x="77" y="644"/>
                  </a:lnTo>
                  <a:lnTo>
                    <a:pt x="82" y="643"/>
                  </a:lnTo>
                  <a:lnTo>
                    <a:pt x="83" y="634"/>
                  </a:lnTo>
                  <a:lnTo>
                    <a:pt x="85" y="634"/>
                  </a:lnTo>
                  <a:lnTo>
                    <a:pt x="85" y="636"/>
                  </a:lnTo>
                  <a:lnTo>
                    <a:pt x="87" y="638"/>
                  </a:lnTo>
                  <a:lnTo>
                    <a:pt x="90" y="638"/>
                  </a:lnTo>
                  <a:lnTo>
                    <a:pt x="92" y="636"/>
                  </a:lnTo>
                  <a:lnTo>
                    <a:pt x="95" y="638"/>
                  </a:lnTo>
                  <a:lnTo>
                    <a:pt x="95" y="634"/>
                  </a:lnTo>
                  <a:lnTo>
                    <a:pt x="92" y="634"/>
                  </a:lnTo>
                  <a:lnTo>
                    <a:pt x="90" y="634"/>
                  </a:lnTo>
                  <a:lnTo>
                    <a:pt x="90" y="633"/>
                  </a:lnTo>
                  <a:lnTo>
                    <a:pt x="90" y="628"/>
                  </a:lnTo>
                  <a:lnTo>
                    <a:pt x="95" y="622"/>
                  </a:lnTo>
                  <a:lnTo>
                    <a:pt x="93" y="621"/>
                  </a:lnTo>
                  <a:lnTo>
                    <a:pt x="90" y="619"/>
                  </a:lnTo>
                  <a:lnTo>
                    <a:pt x="88" y="619"/>
                  </a:lnTo>
                  <a:lnTo>
                    <a:pt x="87" y="621"/>
                  </a:lnTo>
                  <a:lnTo>
                    <a:pt x="88" y="622"/>
                  </a:lnTo>
                  <a:lnTo>
                    <a:pt x="87" y="624"/>
                  </a:lnTo>
                  <a:lnTo>
                    <a:pt x="85" y="624"/>
                  </a:lnTo>
                  <a:lnTo>
                    <a:pt x="83" y="628"/>
                  </a:lnTo>
                  <a:lnTo>
                    <a:pt x="82" y="628"/>
                  </a:lnTo>
                  <a:lnTo>
                    <a:pt x="78" y="628"/>
                  </a:lnTo>
                  <a:lnTo>
                    <a:pt x="75" y="628"/>
                  </a:lnTo>
                  <a:lnTo>
                    <a:pt x="73" y="626"/>
                  </a:lnTo>
                  <a:lnTo>
                    <a:pt x="72" y="626"/>
                  </a:lnTo>
                  <a:lnTo>
                    <a:pt x="73" y="621"/>
                  </a:lnTo>
                  <a:lnTo>
                    <a:pt x="72" y="621"/>
                  </a:lnTo>
                  <a:lnTo>
                    <a:pt x="68" y="619"/>
                  </a:lnTo>
                  <a:lnTo>
                    <a:pt x="63" y="611"/>
                  </a:lnTo>
                  <a:lnTo>
                    <a:pt x="62" y="607"/>
                  </a:lnTo>
                  <a:lnTo>
                    <a:pt x="60" y="606"/>
                  </a:lnTo>
                  <a:lnTo>
                    <a:pt x="58" y="602"/>
                  </a:lnTo>
                  <a:lnTo>
                    <a:pt x="57" y="602"/>
                  </a:lnTo>
                  <a:lnTo>
                    <a:pt x="53" y="602"/>
                  </a:lnTo>
                  <a:lnTo>
                    <a:pt x="52" y="604"/>
                  </a:lnTo>
                  <a:lnTo>
                    <a:pt x="50" y="604"/>
                  </a:lnTo>
                  <a:lnTo>
                    <a:pt x="48" y="604"/>
                  </a:lnTo>
                  <a:lnTo>
                    <a:pt x="48" y="602"/>
                  </a:lnTo>
                  <a:lnTo>
                    <a:pt x="43" y="602"/>
                  </a:lnTo>
                  <a:lnTo>
                    <a:pt x="43" y="604"/>
                  </a:lnTo>
                  <a:lnTo>
                    <a:pt x="38" y="604"/>
                  </a:lnTo>
                  <a:lnTo>
                    <a:pt x="37" y="602"/>
                  </a:lnTo>
                  <a:lnTo>
                    <a:pt x="27" y="592"/>
                  </a:lnTo>
                  <a:lnTo>
                    <a:pt x="28" y="592"/>
                  </a:lnTo>
                  <a:lnTo>
                    <a:pt x="28" y="591"/>
                  </a:lnTo>
                  <a:lnTo>
                    <a:pt x="28" y="589"/>
                  </a:lnTo>
                  <a:lnTo>
                    <a:pt x="27" y="586"/>
                  </a:lnTo>
                  <a:lnTo>
                    <a:pt x="28" y="586"/>
                  </a:lnTo>
                  <a:lnTo>
                    <a:pt x="28" y="582"/>
                  </a:lnTo>
                  <a:lnTo>
                    <a:pt x="30" y="581"/>
                  </a:lnTo>
                  <a:lnTo>
                    <a:pt x="30" y="579"/>
                  </a:lnTo>
                  <a:lnTo>
                    <a:pt x="28" y="577"/>
                  </a:lnTo>
                  <a:lnTo>
                    <a:pt x="27" y="576"/>
                  </a:lnTo>
                  <a:lnTo>
                    <a:pt x="25" y="574"/>
                  </a:lnTo>
                  <a:lnTo>
                    <a:pt x="23" y="567"/>
                  </a:lnTo>
                  <a:lnTo>
                    <a:pt x="23" y="566"/>
                  </a:lnTo>
                  <a:lnTo>
                    <a:pt x="22" y="564"/>
                  </a:lnTo>
                  <a:lnTo>
                    <a:pt x="22" y="561"/>
                  </a:lnTo>
                  <a:lnTo>
                    <a:pt x="20" y="561"/>
                  </a:lnTo>
                  <a:lnTo>
                    <a:pt x="20" y="559"/>
                  </a:lnTo>
                  <a:lnTo>
                    <a:pt x="23" y="557"/>
                  </a:lnTo>
                  <a:lnTo>
                    <a:pt x="23" y="559"/>
                  </a:lnTo>
                  <a:lnTo>
                    <a:pt x="25" y="556"/>
                  </a:lnTo>
                  <a:lnTo>
                    <a:pt x="23" y="557"/>
                  </a:lnTo>
                  <a:lnTo>
                    <a:pt x="23" y="556"/>
                  </a:lnTo>
                  <a:lnTo>
                    <a:pt x="22" y="554"/>
                  </a:lnTo>
                  <a:lnTo>
                    <a:pt x="18" y="551"/>
                  </a:lnTo>
                  <a:lnTo>
                    <a:pt x="18" y="547"/>
                  </a:lnTo>
                  <a:lnTo>
                    <a:pt x="17" y="544"/>
                  </a:lnTo>
                  <a:lnTo>
                    <a:pt x="17" y="542"/>
                  </a:lnTo>
                  <a:lnTo>
                    <a:pt x="15" y="544"/>
                  </a:lnTo>
                  <a:lnTo>
                    <a:pt x="13" y="542"/>
                  </a:lnTo>
                  <a:lnTo>
                    <a:pt x="15" y="541"/>
                  </a:lnTo>
                  <a:lnTo>
                    <a:pt x="13" y="539"/>
                  </a:lnTo>
                  <a:lnTo>
                    <a:pt x="12" y="536"/>
                  </a:lnTo>
                  <a:lnTo>
                    <a:pt x="6" y="532"/>
                  </a:lnTo>
                  <a:lnTo>
                    <a:pt x="17" y="536"/>
                  </a:lnTo>
                  <a:lnTo>
                    <a:pt x="18" y="527"/>
                  </a:lnTo>
                  <a:lnTo>
                    <a:pt x="17" y="527"/>
                  </a:lnTo>
                  <a:lnTo>
                    <a:pt x="17" y="524"/>
                  </a:lnTo>
                  <a:lnTo>
                    <a:pt x="13" y="524"/>
                  </a:lnTo>
                  <a:lnTo>
                    <a:pt x="15" y="520"/>
                  </a:lnTo>
                  <a:lnTo>
                    <a:pt x="18" y="520"/>
                  </a:lnTo>
                  <a:lnTo>
                    <a:pt x="17" y="517"/>
                  </a:lnTo>
                  <a:lnTo>
                    <a:pt x="18" y="517"/>
                  </a:lnTo>
                  <a:lnTo>
                    <a:pt x="20" y="515"/>
                  </a:lnTo>
                  <a:lnTo>
                    <a:pt x="18" y="514"/>
                  </a:lnTo>
                  <a:lnTo>
                    <a:pt x="17" y="512"/>
                  </a:lnTo>
                  <a:lnTo>
                    <a:pt x="15" y="509"/>
                  </a:lnTo>
                  <a:lnTo>
                    <a:pt x="20" y="510"/>
                  </a:lnTo>
                  <a:lnTo>
                    <a:pt x="20" y="512"/>
                  </a:lnTo>
                  <a:lnTo>
                    <a:pt x="23" y="512"/>
                  </a:lnTo>
                  <a:lnTo>
                    <a:pt x="25" y="514"/>
                  </a:lnTo>
                  <a:lnTo>
                    <a:pt x="23" y="515"/>
                  </a:lnTo>
                  <a:lnTo>
                    <a:pt x="25" y="515"/>
                  </a:lnTo>
                  <a:lnTo>
                    <a:pt x="27" y="514"/>
                  </a:lnTo>
                  <a:lnTo>
                    <a:pt x="25" y="512"/>
                  </a:lnTo>
                  <a:lnTo>
                    <a:pt x="27" y="510"/>
                  </a:lnTo>
                  <a:lnTo>
                    <a:pt x="28" y="510"/>
                  </a:lnTo>
                  <a:lnTo>
                    <a:pt x="30" y="514"/>
                  </a:lnTo>
                  <a:lnTo>
                    <a:pt x="32" y="512"/>
                  </a:lnTo>
                  <a:lnTo>
                    <a:pt x="37" y="512"/>
                  </a:lnTo>
                  <a:lnTo>
                    <a:pt x="38" y="512"/>
                  </a:lnTo>
                  <a:lnTo>
                    <a:pt x="35" y="509"/>
                  </a:lnTo>
                  <a:lnTo>
                    <a:pt x="32" y="509"/>
                  </a:lnTo>
                  <a:lnTo>
                    <a:pt x="30" y="505"/>
                  </a:lnTo>
                  <a:lnTo>
                    <a:pt x="27" y="504"/>
                  </a:lnTo>
                  <a:lnTo>
                    <a:pt x="25" y="505"/>
                  </a:lnTo>
                  <a:lnTo>
                    <a:pt x="25" y="504"/>
                  </a:lnTo>
                  <a:lnTo>
                    <a:pt x="25" y="502"/>
                  </a:lnTo>
                  <a:lnTo>
                    <a:pt x="25" y="500"/>
                  </a:lnTo>
                  <a:lnTo>
                    <a:pt x="20" y="504"/>
                  </a:lnTo>
                  <a:lnTo>
                    <a:pt x="15" y="504"/>
                  </a:lnTo>
                  <a:lnTo>
                    <a:pt x="17" y="500"/>
                  </a:lnTo>
                  <a:lnTo>
                    <a:pt x="20" y="500"/>
                  </a:lnTo>
                  <a:lnTo>
                    <a:pt x="20" y="499"/>
                  </a:lnTo>
                  <a:lnTo>
                    <a:pt x="18" y="499"/>
                  </a:lnTo>
                  <a:lnTo>
                    <a:pt x="17" y="495"/>
                  </a:lnTo>
                  <a:lnTo>
                    <a:pt x="17" y="494"/>
                  </a:lnTo>
                  <a:lnTo>
                    <a:pt x="18" y="492"/>
                  </a:lnTo>
                  <a:lnTo>
                    <a:pt x="22" y="490"/>
                  </a:lnTo>
                  <a:lnTo>
                    <a:pt x="23" y="489"/>
                  </a:lnTo>
                  <a:lnTo>
                    <a:pt x="25" y="485"/>
                  </a:lnTo>
                  <a:lnTo>
                    <a:pt x="18" y="485"/>
                  </a:lnTo>
                  <a:lnTo>
                    <a:pt x="18" y="484"/>
                  </a:lnTo>
                  <a:lnTo>
                    <a:pt x="20" y="484"/>
                  </a:lnTo>
                  <a:lnTo>
                    <a:pt x="18" y="482"/>
                  </a:lnTo>
                  <a:lnTo>
                    <a:pt x="17" y="479"/>
                  </a:lnTo>
                  <a:lnTo>
                    <a:pt x="18" y="477"/>
                  </a:lnTo>
                  <a:lnTo>
                    <a:pt x="17" y="477"/>
                  </a:lnTo>
                  <a:lnTo>
                    <a:pt x="15" y="475"/>
                  </a:lnTo>
                  <a:lnTo>
                    <a:pt x="15" y="474"/>
                  </a:lnTo>
                  <a:lnTo>
                    <a:pt x="13" y="472"/>
                  </a:lnTo>
                  <a:lnTo>
                    <a:pt x="12" y="470"/>
                  </a:lnTo>
                  <a:lnTo>
                    <a:pt x="8" y="467"/>
                  </a:lnTo>
                  <a:lnTo>
                    <a:pt x="12" y="460"/>
                  </a:lnTo>
                  <a:lnTo>
                    <a:pt x="10" y="459"/>
                  </a:lnTo>
                  <a:lnTo>
                    <a:pt x="3" y="455"/>
                  </a:lnTo>
                  <a:lnTo>
                    <a:pt x="3" y="454"/>
                  </a:lnTo>
                  <a:lnTo>
                    <a:pt x="3" y="452"/>
                  </a:lnTo>
                  <a:lnTo>
                    <a:pt x="3" y="450"/>
                  </a:lnTo>
                  <a:lnTo>
                    <a:pt x="3" y="449"/>
                  </a:lnTo>
                  <a:lnTo>
                    <a:pt x="1" y="447"/>
                  </a:lnTo>
                  <a:lnTo>
                    <a:pt x="1" y="445"/>
                  </a:lnTo>
                  <a:lnTo>
                    <a:pt x="3" y="445"/>
                  </a:lnTo>
                  <a:lnTo>
                    <a:pt x="0" y="444"/>
                  </a:lnTo>
                  <a:lnTo>
                    <a:pt x="0" y="442"/>
                  </a:lnTo>
                  <a:lnTo>
                    <a:pt x="1" y="442"/>
                  </a:lnTo>
                  <a:lnTo>
                    <a:pt x="3" y="440"/>
                  </a:lnTo>
                  <a:lnTo>
                    <a:pt x="1" y="435"/>
                  </a:lnTo>
                  <a:lnTo>
                    <a:pt x="1" y="434"/>
                  </a:lnTo>
                  <a:lnTo>
                    <a:pt x="5" y="434"/>
                  </a:lnTo>
                  <a:lnTo>
                    <a:pt x="15" y="434"/>
                  </a:lnTo>
                  <a:lnTo>
                    <a:pt x="25" y="429"/>
                  </a:lnTo>
                  <a:lnTo>
                    <a:pt x="33" y="430"/>
                  </a:lnTo>
                  <a:lnTo>
                    <a:pt x="37" y="430"/>
                  </a:lnTo>
                  <a:lnTo>
                    <a:pt x="43" y="434"/>
                  </a:lnTo>
                  <a:lnTo>
                    <a:pt x="48" y="434"/>
                  </a:lnTo>
                  <a:lnTo>
                    <a:pt x="53" y="435"/>
                  </a:lnTo>
                  <a:lnTo>
                    <a:pt x="63" y="442"/>
                  </a:lnTo>
                  <a:lnTo>
                    <a:pt x="68" y="444"/>
                  </a:lnTo>
                  <a:lnTo>
                    <a:pt x="73" y="445"/>
                  </a:lnTo>
                  <a:lnTo>
                    <a:pt x="77" y="444"/>
                  </a:lnTo>
                  <a:lnTo>
                    <a:pt x="78" y="444"/>
                  </a:lnTo>
                  <a:lnTo>
                    <a:pt x="82" y="440"/>
                  </a:lnTo>
                  <a:lnTo>
                    <a:pt x="83" y="437"/>
                  </a:lnTo>
                  <a:lnTo>
                    <a:pt x="85" y="432"/>
                  </a:lnTo>
                  <a:lnTo>
                    <a:pt x="83" y="430"/>
                  </a:lnTo>
                  <a:lnTo>
                    <a:pt x="83" y="429"/>
                  </a:lnTo>
                  <a:lnTo>
                    <a:pt x="85" y="427"/>
                  </a:lnTo>
                  <a:lnTo>
                    <a:pt x="88" y="425"/>
                  </a:lnTo>
                  <a:lnTo>
                    <a:pt x="88" y="423"/>
                  </a:lnTo>
                  <a:lnTo>
                    <a:pt x="90" y="422"/>
                  </a:lnTo>
                  <a:lnTo>
                    <a:pt x="92" y="420"/>
                  </a:lnTo>
                  <a:lnTo>
                    <a:pt x="93" y="420"/>
                  </a:lnTo>
                  <a:lnTo>
                    <a:pt x="98" y="422"/>
                  </a:lnTo>
                  <a:lnTo>
                    <a:pt x="102" y="418"/>
                  </a:lnTo>
                  <a:lnTo>
                    <a:pt x="105" y="418"/>
                  </a:lnTo>
                  <a:lnTo>
                    <a:pt x="105" y="417"/>
                  </a:lnTo>
                  <a:lnTo>
                    <a:pt x="107" y="417"/>
                  </a:lnTo>
                  <a:lnTo>
                    <a:pt x="109" y="415"/>
                  </a:lnTo>
                  <a:lnTo>
                    <a:pt x="112" y="418"/>
                  </a:lnTo>
                  <a:lnTo>
                    <a:pt x="114" y="418"/>
                  </a:lnTo>
                  <a:lnTo>
                    <a:pt x="115" y="422"/>
                  </a:lnTo>
                  <a:lnTo>
                    <a:pt x="115" y="425"/>
                  </a:lnTo>
                  <a:lnTo>
                    <a:pt x="117" y="427"/>
                  </a:lnTo>
                  <a:lnTo>
                    <a:pt x="119" y="427"/>
                  </a:lnTo>
                  <a:lnTo>
                    <a:pt x="120" y="427"/>
                  </a:lnTo>
                  <a:lnTo>
                    <a:pt x="122" y="422"/>
                  </a:lnTo>
                  <a:lnTo>
                    <a:pt x="122" y="420"/>
                  </a:lnTo>
                  <a:lnTo>
                    <a:pt x="124" y="418"/>
                  </a:lnTo>
                  <a:lnTo>
                    <a:pt x="125" y="418"/>
                  </a:lnTo>
                  <a:lnTo>
                    <a:pt x="124" y="417"/>
                  </a:lnTo>
                  <a:lnTo>
                    <a:pt x="125" y="415"/>
                  </a:lnTo>
                  <a:lnTo>
                    <a:pt x="125" y="413"/>
                  </a:lnTo>
                  <a:lnTo>
                    <a:pt x="127" y="413"/>
                  </a:lnTo>
                  <a:lnTo>
                    <a:pt x="127" y="412"/>
                  </a:lnTo>
                  <a:lnTo>
                    <a:pt x="130" y="412"/>
                  </a:lnTo>
                  <a:lnTo>
                    <a:pt x="132" y="408"/>
                  </a:lnTo>
                  <a:lnTo>
                    <a:pt x="134" y="408"/>
                  </a:lnTo>
                  <a:lnTo>
                    <a:pt x="137" y="410"/>
                  </a:lnTo>
                  <a:lnTo>
                    <a:pt x="149" y="405"/>
                  </a:lnTo>
                  <a:lnTo>
                    <a:pt x="155" y="400"/>
                  </a:lnTo>
                  <a:lnTo>
                    <a:pt x="159" y="398"/>
                  </a:lnTo>
                  <a:lnTo>
                    <a:pt x="165" y="395"/>
                  </a:lnTo>
                  <a:lnTo>
                    <a:pt x="169" y="390"/>
                  </a:lnTo>
                  <a:lnTo>
                    <a:pt x="174" y="385"/>
                  </a:lnTo>
                  <a:lnTo>
                    <a:pt x="175" y="383"/>
                  </a:lnTo>
                  <a:lnTo>
                    <a:pt x="185" y="375"/>
                  </a:lnTo>
                  <a:lnTo>
                    <a:pt x="189" y="370"/>
                  </a:lnTo>
                  <a:lnTo>
                    <a:pt x="194" y="368"/>
                  </a:lnTo>
                  <a:lnTo>
                    <a:pt x="200" y="363"/>
                  </a:lnTo>
                  <a:lnTo>
                    <a:pt x="200" y="365"/>
                  </a:lnTo>
                  <a:lnTo>
                    <a:pt x="202" y="363"/>
                  </a:lnTo>
                  <a:lnTo>
                    <a:pt x="209" y="358"/>
                  </a:lnTo>
                  <a:lnTo>
                    <a:pt x="207" y="357"/>
                  </a:lnTo>
                  <a:lnTo>
                    <a:pt x="209" y="353"/>
                  </a:lnTo>
                  <a:lnTo>
                    <a:pt x="211" y="353"/>
                  </a:lnTo>
                  <a:lnTo>
                    <a:pt x="221" y="348"/>
                  </a:lnTo>
                  <a:lnTo>
                    <a:pt x="224" y="345"/>
                  </a:lnTo>
                  <a:lnTo>
                    <a:pt x="226" y="343"/>
                  </a:lnTo>
                  <a:lnTo>
                    <a:pt x="227" y="342"/>
                  </a:lnTo>
                  <a:lnTo>
                    <a:pt x="231" y="343"/>
                  </a:lnTo>
                  <a:lnTo>
                    <a:pt x="232" y="345"/>
                  </a:lnTo>
                  <a:lnTo>
                    <a:pt x="234" y="347"/>
                  </a:lnTo>
                  <a:lnTo>
                    <a:pt x="232" y="348"/>
                  </a:lnTo>
                  <a:lnTo>
                    <a:pt x="232" y="350"/>
                  </a:lnTo>
                  <a:lnTo>
                    <a:pt x="234" y="350"/>
                  </a:lnTo>
                  <a:lnTo>
                    <a:pt x="236" y="350"/>
                  </a:lnTo>
                  <a:lnTo>
                    <a:pt x="237" y="350"/>
                  </a:lnTo>
                  <a:lnTo>
                    <a:pt x="241" y="350"/>
                  </a:lnTo>
                  <a:lnTo>
                    <a:pt x="241" y="348"/>
                  </a:lnTo>
                  <a:lnTo>
                    <a:pt x="239" y="347"/>
                  </a:lnTo>
                  <a:lnTo>
                    <a:pt x="239" y="345"/>
                  </a:lnTo>
                  <a:lnTo>
                    <a:pt x="241" y="343"/>
                  </a:lnTo>
                  <a:lnTo>
                    <a:pt x="241" y="342"/>
                  </a:lnTo>
                  <a:lnTo>
                    <a:pt x="241" y="340"/>
                  </a:lnTo>
                  <a:lnTo>
                    <a:pt x="239" y="338"/>
                  </a:lnTo>
                  <a:lnTo>
                    <a:pt x="239" y="337"/>
                  </a:lnTo>
                  <a:lnTo>
                    <a:pt x="241" y="337"/>
                  </a:lnTo>
                  <a:lnTo>
                    <a:pt x="241" y="335"/>
                  </a:lnTo>
                  <a:lnTo>
                    <a:pt x="237" y="335"/>
                  </a:lnTo>
                  <a:lnTo>
                    <a:pt x="241" y="333"/>
                  </a:lnTo>
                  <a:lnTo>
                    <a:pt x="246" y="333"/>
                  </a:lnTo>
                  <a:lnTo>
                    <a:pt x="251" y="335"/>
                  </a:lnTo>
                  <a:lnTo>
                    <a:pt x="252" y="333"/>
                  </a:lnTo>
                  <a:lnTo>
                    <a:pt x="267" y="323"/>
                  </a:lnTo>
                  <a:lnTo>
                    <a:pt x="266" y="323"/>
                  </a:lnTo>
                  <a:lnTo>
                    <a:pt x="272" y="316"/>
                  </a:lnTo>
                  <a:lnTo>
                    <a:pt x="272" y="320"/>
                  </a:lnTo>
                  <a:lnTo>
                    <a:pt x="274" y="323"/>
                  </a:lnTo>
                  <a:lnTo>
                    <a:pt x="276" y="325"/>
                  </a:lnTo>
                  <a:lnTo>
                    <a:pt x="277" y="325"/>
                  </a:lnTo>
                  <a:lnTo>
                    <a:pt x="279" y="323"/>
                  </a:lnTo>
                  <a:lnTo>
                    <a:pt x="281" y="318"/>
                  </a:lnTo>
                  <a:lnTo>
                    <a:pt x="284" y="313"/>
                  </a:lnTo>
                  <a:lnTo>
                    <a:pt x="282" y="313"/>
                  </a:lnTo>
                  <a:lnTo>
                    <a:pt x="282" y="311"/>
                  </a:lnTo>
                  <a:lnTo>
                    <a:pt x="284" y="311"/>
                  </a:lnTo>
                  <a:lnTo>
                    <a:pt x="282" y="310"/>
                  </a:lnTo>
                  <a:lnTo>
                    <a:pt x="282" y="308"/>
                  </a:lnTo>
                  <a:lnTo>
                    <a:pt x="284" y="306"/>
                  </a:lnTo>
                  <a:lnTo>
                    <a:pt x="286" y="306"/>
                  </a:lnTo>
                  <a:lnTo>
                    <a:pt x="287" y="308"/>
                  </a:lnTo>
                  <a:lnTo>
                    <a:pt x="287" y="310"/>
                  </a:lnTo>
                  <a:lnTo>
                    <a:pt x="286" y="310"/>
                  </a:lnTo>
                  <a:lnTo>
                    <a:pt x="287" y="311"/>
                  </a:lnTo>
                  <a:lnTo>
                    <a:pt x="294" y="306"/>
                  </a:lnTo>
                  <a:lnTo>
                    <a:pt x="299" y="306"/>
                  </a:lnTo>
                  <a:lnTo>
                    <a:pt x="298" y="305"/>
                  </a:lnTo>
                  <a:lnTo>
                    <a:pt x="301" y="300"/>
                  </a:lnTo>
                  <a:lnTo>
                    <a:pt x="301" y="296"/>
                  </a:lnTo>
                  <a:lnTo>
                    <a:pt x="301" y="295"/>
                  </a:lnTo>
                  <a:lnTo>
                    <a:pt x="301" y="293"/>
                  </a:lnTo>
                  <a:lnTo>
                    <a:pt x="303" y="293"/>
                  </a:lnTo>
                  <a:lnTo>
                    <a:pt x="304" y="295"/>
                  </a:lnTo>
                  <a:lnTo>
                    <a:pt x="303" y="296"/>
                  </a:lnTo>
                  <a:lnTo>
                    <a:pt x="301" y="296"/>
                  </a:lnTo>
                  <a:lnTo>
                    <a:pt x="303" y="300"/>
                  </a:lnTo>
                  <a:lnTo>
                    <a:pt x="299" y="305"/>
                  </a:lnTo>
                  <a:lnTo>
                    <a:pt x="299" y="306"/>
                  </a:lnTo>
                  <a:lnTo>
                    <a:pt x="303" y="305"/>
                  </a:lnTo>
                  <a:lnTo>
                    <a:pt x="304" y="301"/>
                  </a:lnTo>
                  <a:lnTo>
                    <a:pt x="306" y="296"/>
                  </a:lnTo>
                  <a:lnTo>
                    <a:pt x="308" y="293"/>
                  </a:lnTo>
                  <a:lnTo>
                    <a:pt x="309" y="290"/>
                  </a:lnTo>
                  <a:lnTo>
                    <a:pt x="311" y="288"/>
                  </a:lnTo>
                  <a:lnTo>
                    <a:pt x="311" y="286"/>
                  </a:lnTo>
                  <a:lnTo>
                    <a:pt x="311" y="285"/>
                  </a:lnTo>
                  <a:lnTo>
                    <a:pt x="311" y="276"/>
                  </a:lnTo>
                  <a:lnTo>
                    <a:pt x="311" y="275"/>
                  </a:lnTo>
                  <a:lnTo>
                    <a:pt x="311" y="273"/>
                  </a:lnTo>
                  <a:lnTo>
                    <a:pt x="311" y="271"/>
                  </a:lnTo>
                  <a:lnTo>
                    <a:pt x="316" y="266"/>
                  </a:lnTo>
                  <a:lnTo>
                    <a:pt x="319" y="265"/>
                  </a:lnTo>
                  <a:lnTo>
                    <a:pt x="319" y="261"/>
                  </a:lnTo>
                  <a:lnTo>
                    <a:pt x="326" y="256"/>
                  </a:lnTo>
                  <a:lnTo>
                    <a:pt x="328" y="248"/>
                  </a:lnTo>
                  <a:lnTo>
                    <a:pt x="326" y="246"/>
                  </a:lnTo>
                  <a:lnTo>
                    <a:pt x="326" y="245"/>
                  </a:lnTo>
                  <a:lnTo>
                    <a:pt x="324" y="245"/>
                  </a:lnTo>
                  <a:lnTo>
                    <a:pt x="324" y="241"/>
                  </a:lnTo>
                  <a:lnTo>
                    <a:pt x="326" y="241"/>
                  </a:lnTo>
                  <a:lnTo>
                    <a:pt x="326" y="240"/>
                  </a:lnTo>
                  <a:lnTo>
                    <a:pt x="324" y="238"/>
                  </a:lnTo>
                  <a:lnTo>
                    <a:pt x="324" y="236"/>
                  </a:lnTo>
                  <a:lnTo>
                    <a:pt x="326" y="233"/>
                  </a:lnTo>
                  <a:lnTo>
                    <a:pt x="326" y="231"/>
                  </a:lnTo>
                  <a:lnTo>
                    <a:pt x="326" y="230"/>
                  </a:lnTo>
                  <a:lnTo>
                    <a:pt x="318" y="221"/>
                  </a:lnTo>
                  <a:lnTo>
                    <a:pt x="318" y="219"/>
                  </a:lnTo>
                  <a:lnTo>
                    <a:pt x="314" y="218"/>
                  </a:lnTo>
                  <a:lnTo>
                    <a:pt x="313" y="216"/>
                  </a:lnTo>
                  <a:lnTo>
                    <a:pt x="311" y="216"/>
                  </a:lnTo>
                  <a:lnTo>
                    <a:pt x="309" y="216"/>
                  </a:lnTo>
                  <a:lnTo>
                    <a:pt x="306" y="211"/>
                  </a:lnTo>
                  <a:lnTo>
                    <a:pt x="306" y="209"/>
                  </a:lnTo>
                  <a:lnTo>
                    <a:pt x="304" y="208"/>
                  </a:lnTo>
                  <a:lnTo>
                    <a:pt x="304" y="206"/>
                  </a:lnTo>
                  <a:lnTo>
                    <a:pt x="303" y="204"/>
                  </a:lnTo>
                  <a:lnTo>
                    <a:pt x="303" y="201"/>
                  </a:lnTo>
                  <a:lnTo>
                    <a:pt x="303" y="196"/>
                  </a:lnTo>
                  <a:lnTo>
                    <a:pt x="301" y="194"/>
                  </a:lnTo>
                  <a:lnTo>
                    <a:pt x="301" y="193"/>
                  </a:lnTo>
                  <a:lnTo>
                    <a:pt x="298" y="191"/>
                  </a:lnTo>
                  <a:lnTo>
                    <a:pt x="296" y="184"/>
                  </a:lnTo>
                  <a:lnTo>
                    <a:pt x="296" y="179"/>
                  </a:lnTo>
                  <a:lnTo>
                    <a:pt x="291" y="176"/>
                  </a:lnTo>
                  <a:lnTo>
                    <a:pt x="286" y="173"/>
                  </a:lnTo>
                  <a:lnTo>
                    <a:pt x="281" y="169"/>
                  </a:lnTo>
                  <a:lnTo>
                    <a:pt x="279" y="169"/>
                  </a:lnTo>
                  <a:lnTo>
                    <a:pt x="276" y="169"/>
                  </a:lnTo>
                  <a:lnTo>
                    <a:pt x="276" y="163"/>
                  </a:lnTo>
                  <a:lnTo>
                    <a:pt x="276" y="161"/>
                  </a:lnTo>
                  <a:lnTo>
                    <a:pt x="277" y="159"/>
                  </a:lnTo>
                  <a:lnTo>
                    <a:pt x="277" y="156"/>
                  </a:lnTo>
                  <a:lnTo>
                    <a:pt x="279" y="154"/>
                  </a:lnTo>
                  <a:lnTo>
                    <a:pt x="282" y="153"/>
                  </a:lnTo>
                  <a:lnTo>
                    <a:pt x="282" y="151"/>
                  </a:lnTo>
                  <a:lnTo>
                    <a:pt x="286" y="151"/>
                  </a:lnTo>
                  <a:lnTo>
                    <a:pt x="286" y="149"/>
                  </a:lnTo>
                  <a:lnTo>
                    <a:pt x="286" y="148"/>
                  </a:lnTo>
                  <a:lnTo>
                    <a:pt x="286" y="144"/>
                  </a:lnTo>
                  <a:lnTo>
                    <a:pt x="286" y="143"/>
                  </a:lnTo>
                  <a:lnTo>
                    <a:pt x="282" y="141"/>
                  </a:lnTo>
                  <a:lnTo>
                    <a:pt x="279" y="136"/>
                  </a:lnTo>
                  <a:lnTo>
                    <a:pt x="277" y="129"/>
                  </a:lnTo>
                  <a:lnTo>
                    <a:pt x="274" y="128"/>
                  </a:lnTo>
                  <a:lnTo>
                    <a:pt x="274" y="123"/>
                  </a:lnTo>
                  <a:lnTo>
                    <a:pt x="271" y="126"/>
                  </a:lnTo>
                  <a:lnTo>
                    <a:pt x="271" y="128"/>
                  </a:lnTo>
                  <a:lnTo>
                    <a:pt x="262" y="129"/>
                  </a:lnTo>
                  <a:lnTo>
                    <a:pt x="261" y="124"/>
                  </a:lnTo>
                  <a:lnTo>
                    <a:pt x="259" y="124"/>
                  </a:lnTo>
                  <a:lnTo>
                    <a:pt x="259" y="123"/>
                  </a:lnTo>
                  <a:lnTo>
                    <a:pt x="257" y="121"/>
                  </a:lnTo>
                  <a:lnTo>
                    <a:pt x="259" y="119"/>
                  </a:lnTo>
                  <a:lnTo>
                    <a:pt x="257" y="117"/>
                  </a:lnTo>
                  <a:lnTo>
                    <a:pt x="254" y="119"/>
                  </a:lnTo>
                  <a:lnTo>
                    <a:pt x="256" y="119"/>
                  </a:lnTo>
                  <a:lnTo>
                    <a:pt x="256" y="117"/>
                  </a:lnTo>
                  <a:lnTo>
                    <a:pt x="254" y="117"/>
                  </a:lnTo>
                  <a:lnTo>
                    <a:pt x="254" y="116"/>
                  </a:lnTo>
                  <a:lnTo>
                    <a:pt x="252" y="114"/>
                  </a:lnTo>
                  <a:lnTo>
                    <a:pt x="251" y="111"/>
                  </a:lnTo>
                  <a:lnTo>
                    <a:pt x="249" y="109"/>
                  </a:lnTo>
                  <a:lnTo>
                    <a:pt x="249" y="107"/>
                  </a:lnTo>
                  <a:lnTo>
                    <a:pt x="251" y="106"/>
                  </a:lnTo>
                  <a:lnTo>
                    <a:pt x="251" y="104"/>
                  </a:lnTo>
                  <a:lnTo>
                    <a:pt x="249" y="104"/>
                  </a:lnTo>
                  <a:lnTo>
                    <a:pt x="249" y="102"/>
                  </a:lnTo>
                  <a:lnTo>
                    <a:pt x="246" y="102"/>
                  </a:lnTo>
                  <a:lnTo>
                    <a:pt x="244" y="10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6" y="97"/>
                  </a:lnTo>
                  <a:lnTo>
                    <a:pt x="247" y="96"/>
                  </a:lnTo>
                  <a:lnTo>
                    <a:pt x="246" y="94"/>
                  </a:lnTo>
                  <a:lnTo>
                    <a:pt x="252" y="91"/>
                  </a:lnTo>
                  <a:lnTo>
                    <a:pt x="252" y="92"/>
                  </a:lnTo>
                  <a:lnTo>
                    <a:pt x="254" y="92"/>
                  </a:lnTo>
                  <a:lnTo>
                    <a:pt x="252" y="89"/>
                  </a:lnTo>
                  <a:lnTo>
                    <a:pt x="256" y="86"/>
                  </a:lnTo>
                  <a:lnTo>
                    <a:pt x="257" y="77"/>
                  </a:lnTo>
                  <a:lnTo>
                    <a:pt x="262" y="76"/>
                  </a:lnTo>
                  <a:lnTo>
                    <a:pt x="262" y="77"/>
                  </a:lnTo>
                  <a:lnTo>
                    <a:pt x="264" y="77"/>
                  </a:lnTo>
                  <a:lnTo>
                    <a:pt x="267" y="77"/>
                  </a:lnTo>
                  <a:lnTo>
                    <a:pt x="266" y="76"/>
                  </a:lnTo>
                  <a:lnTo>
                    <a:pt x="267" y="72"/>
                  </a:lnTo>
                  <a:lnTo>
                    <a:pt x="271" y="72"/>
                  </a:lnTo>
                  <a:lnTo>
                    <a:pt x="269" y="69"/>
                  </a:lnTo>
                  <a:lnTo>
                    <a:pt x="274" y="71"/>
                  </a:lnTo>
                  <a:lnTo>
                    <a:pt x="279" y="72"/>
                  </a:lnTo>
                  <a:lnTo>
                    <a:pt x="281" y="71"/>
                  </a:lnTo>
                  <a:lnTo>
                    <a:pt x="282" y="67"/>
                  </a:lnTo>
                  <a:lnTo>
                    <a:pt x="287" y="61"/>
                  </a:lnTo>
                  <a:lnTo>
                    <a:pt x="289" y="59"/>
                  </a:lnTo>
                  <a:lnTo>
                    <a:pt x="292" y="61"/>
                  </a:lnTo>
                  <a:lnTo>
                    <a:pt x="296" y="62"/>
                  </a:lnTo>
                  <a:lnTo>
                    <a:pt x="298" y="62"/>
                  </a:lnTo>
                  <a:lnTo>
                    <a:pt x="301" y="66"/>
                  </a:lnTo>
                  <a:lnTo>
                    <a:pt x="304" y="62"/>
                  </a:lnTo>
                  <a:lnTo>
                    <a:pt x="311" y="61"/>
                  </a:lnTo>
                  <a:lnTo>
                    <a:pt x="316" y="57"/>
                  </a:lnTo>
                  <a:lnTo>
                    <a:pt x="318" y="54"/>
                  </a:lnTo>
                  <a:lnTo>
                    <a:pt x="319" y="54"/>
                  </a:lnTo>
                  <a:lnTo>
                    <a:pt x="323" y="57"/>
                  </a:lnTo>
                  <a:lnTo>
                    <a:pt x="324" y="56"/>
                  </a:lnTo>
                  <a:lnTo>
                    <a:pt x="326" y="56"/>
                  </a:lnTo>
                  <a:lnTo>
                    <a:pt x="328" y="54"/>
                  </a:lnTo>
                  <a:lnTo>
                    <a:pt x="326" y="51"/>
                  </a:lnTo>
                  <a:lnTo>
                    <a:pt x="328" y="47"/>
                  </a:lnTo>
                  <a:lnTo>
                    <a:pt x="329" y="42"/>
                  </a:lnTo>
                  <a:lnTo>
                    <a:pt x="329" y="41"/>
                  </a:lnTo>
                  <a:lnTo>
                    <a:pt x="328" y="41"/>
                  </a:lnTo>
                  <a:lnTo>
                    <a:pt x="324" y="41"/>
                  </a:lnTo>
                  <a:lnTo>
                    <a:pt x="326" y="37"/>
                  </a:lnTo>
                  <a:lnTo>
                    <a:pt x="333" y="34"/>
                  </a:lnTo>
                  <a:lnTo>
                    <a:pt x="333" y="31"/>
                  </a:lnTo>
                  <a:lnTo>
                    <a:pt x="331" y="29"/>
                  </a:lnTo>
                  <a:lnTo>
                    <a:pt x="329" y="22"/>
                  </a:lnTo>
                  <a:lnTo>
                    <a:pt x="334" y="19"/>
                  </a:lnTo>
                  <a:lnTo>
                    <a:pt x="341" y="2"/>
                  </a:lnTo>
                  <a:lnTo>
                    <a:pt x="344" y="2"/>
                  </a:lnTo>
                  <a:lnTo>
                    <a:pt x="346" y="0"/>
                  </a:lnTo>
                  <a:lnTo>
                    <a:pt x="351" y="2"/>
                  </a:lnTo>
                  <a:lnTo>
                    <a:pt x="354" y="2"/>
                  </a:lnTo>
                  <a:lnTo>
                    <a:pt x="356" y="2"/>
                  </a:lnTo>
                  <a:lnTo>
                    <a:pt x="356" y="5"/>
                  </a:lnTo>
                  <a:lnTo>
                    <a:pt x="358" y="5"/>
                  </a:lnTo>
                  <a:lnTo>
                    <a:pt x="361" y="7"/>
                  </a:lnTo>
                  <a:lnTo>
                    <a:pt x="368" y="7"/>
                  </a:lnTo>
                  <a:lnTo>
                    <a:pt x="373" y="9"/>
                  </a:lnTo>
                  <a:lnTo>
                    <a:pt x="376" y="10"/>
                  </a:lnTo>
                  <a:lnTo>
                    <a:pt x="381" y="10"/>
                  </a:lnTo>
                  <a:lnTo>
                    <a:pt x="383" y="14"/>
                  </a:lnTo>
                  <a:lnTo>
                    <a:pt x="386" y="14"/>
                  </a:lnTo>
                  <a:lnTo>
                    <a:pt x="389" y="14"/>
                  </a:lnTo>
                  <a:lnTo>
                    <a:pt x="386" y="22"/>
                  </a:lnTo>
                  <a:lnTo>
                    <a:pt x="384" y="22"/>
                  </a:lnTo>
                  <a:lnTo>
                    <a:pt x="384" y="24"/>
                  </a:lnTo>
                  <a:lnTo>
                    <a:pt x="388" y="27"/>
                  </a:lnTo>
                  <a:lnTo>
                    <a:pt x="400" y="31"/>
                  </a:lnTo>
                  <a:lnTo>
                    <a:pt x="401" y="32"/>
                  </a:lnTo>
                  <a:lnTo>
                    <a:pt x="403" y="34"/>
                  </a:lnTo>
                  <a:lnTo>
                    <a:pt x="400" y="37"/>
                  </a:lnTo>
                  <a:lnTo>
                    <a:pt x="398" y="42"/>
                  </a:lnTo>
                  <a:lnTo>
                    <a:pt x="398" y="46"/>
                  </a:lnTo>
                  <a:lnTo>
                    <a:pt x="400" y="47"/>
                  </a:lnTo>
                  <a:lnTo>
                    <a:pt x="411" y="54"/>
                  </a:lnTo>
                  <a:lnTo>
                    <a:pt x="413" y="54"/>
                  </a:lnTo>
                  <a:lnTo>
                    <a:pt x="418" y="49"/>
                  </a:lnTo>
                  <a:lnTo>
                    <a:pt x="425" y="46"/>
                  </a:lnTo>
                  <a:lnTo>
                    <a:pt x="430" y="49"/>
                  </a:lnTo>
                  <a:lnTo>
                    <a:pt x="428" y="54"/>
                  </a:lnTo>
                  <a:lnTo>
                    <a:pt x="430" y="56"/>
                  </a:lnTo>
                  <a:lnTo>
                    <a:pt x="433" y="56"/>
                  </a:lnTo>
                  <a:lnTo>
                    <a:pt x="435" y="57"/>
                  </a:lnTo>
                  <a:lnTo>
                    <a:pt x="441" y="59"/>
                  </a:lnTo>
                  <a:lnTo>
                    <a:pt x="443" y="61"/>
                  </a:lnTo>
                  <a:lnTo>
                    <a:pt x="448" y="67"/>
                  </a:lnTo>
                  <a:lnTo>
                    <a:pt x="450" y="71"/>
                  </a:lnTo>
                  <a:lnTo>
                    <a:pt x="455" y="72"/>
                  </a:lnTo>
                  <a:lnTo>
                    <a:pt x="458" y="72"/>
                  </a:lnTo>
                  <a:lnTo>
                    <a:pt x="465" y="71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75" y="74"/>
                  </a:lnTo>
                  <a:lnTo>
                    <a:pt x="478" y="76"/>
                  </a:lnTo>
                  <a:lnTo>
                    <a:pt x="483" y="79"/>
                  </a:lnTo>
                  <a:lnTo>
                    <a:pt x="485" y="84"/>
                  </a:lnTo>
                  <a:lnTo>
                    <a:pt x="485" y="86"/>
                  </a:lnTo>
                  <a:lnTo>
                    <a:pt x="492" y="86"/>
                  </a:lnTo>
                  <a:lnTo>
                    <a:pt x="492" y="89"/>
                  </a:lnTo>
                  <a:lnTo>
                    <a:pt x="493" y="91"/>
                  </a:lnTo>
                  <a:lnTo>
                    <a:pt x="495" y="92"/>
                  </a:lnTo>
                  <a:lnTo>
                    <a:pt x="495" y="96"/>
                  </a:lnTo>
                  <a:lnTo>
                    <a:pt x="497" y="99"/>
                  </a:lnTo>
                  <a:lnTo>
                    <a:pt x="497" y="101"/>
                  </a:lnTo>
                  <a:lnTo>
                    <a:pt x="502" y="104"/>
                  </a:lnTo>
                  <a:lnTo>
                    <a:pt x="503" y="111"/>
                  </a:lnTo>
                  <a:lnTo>
                    <a:pt x="512" y="111"/>
                  </a:lnTo>
                  <a:lnTo>
                    <a:pt x="513" y="116"/>
                  </a:lnTo>
                  <a:lnTo>
                    <a:pt x="515" y="117"/>
                  </a:lnTo>
                  <a:lnTo>
                    <a:pt x="517" y="117"/>
                  </a:lnTo>
                  <a:lnTo>
                    <a:pt x="517" y="121"/>
                  </a:lnTo>
                  <a:lnTo>
                    <a:pt x="518" y="123"/>
                  </a:lnTo>
                  <a:lnTo>
                    <a:pt x="520" y="123"/>
                  </a:lnTo>
                  <a:lnTo>
                    <a:pt x="522" y="131"/>
                  </a:lnTo>
                  <a:lnTo>
                    <a:pt x="522" y="133"/>
                  </a:lnTo>
                  <a:lnTo>
                    <a:pt x="522" y="139"/>
                  </a:lnTo>
                  <a:lnTo>
                    <a:pt x="523" y="141"/>
                  </a:lnTo>
                  <a:lnTo>
                    <a:pt x="525" y="141"/>
                  </a:lnTo>
                  <a:lnTo>
                    <a:pt x="525" y="148"/>
                  </a:lnTo>
                  <a:lnTo>
                    <a:pt x="528" y="153"/>
                  </a:lnTo>
                  <a:lnTo>
                    <a:pt x="528" y="158"/>
                  </a:lnTo>
                  <a:lnTo>
                    <a:pt x="530" y="159"/>
                  </a:lnTo>
                  <a:lnTo>
                    <a:pt x="532" y="163"/>
                  </a:lnTo>
                  <a:lnTo>
                    <a:pt x="532" y="168"/>
                  </a:lnTo>
                  <a:lnTo>
                    <a:pt x="532" y="171"/>
                  </a:lnTo>
                  <a:lnTo>
                    <a:pt x="530" y="176"/>
                  </a:lnTo>
                  <a:lnTo>
                    <a:pt x="530" y="179"/>
                  </a:lnTo>
                  <a:lnTo>
                    <a:pt x="528" y="181"/>
                  </a:lnTo>
                  <a:lnTo>
                    <a:pt x="527" y="188"/>
                  </a:lnTo>
                  <a:lnTo>
                    <a:pt x="525" y="189"/>
                  </a:lnTo>
                  <a:lnTo>
                    <a:pt x="523" y="189"/>
                  </a:lnTo>
                  <a:lnTo>
                    <a:pt x="520" y="191"/>
                  </a:lnTo>
                  <a:lnTo>
                    <a:pt x="522" y="193"/>
                  </a:lnTo>
                  <a:lnTo>
                    <a:pt x="518" y="193"/>
                  </a:lnTo>
                  <a:lnTo>
                    <a:pt x="518" y="196"/>
                  </a:lnTo>
                  <a:lnTo>
                    <a:pt x="520" y="201"/>
                  </a:lnTo>
                  <a:lnTo>
                    <a:pt x="520" y="203"/>
                  </a:lnTo>
                  <a:lnTo>
                    <a:pt x="522" y="206"/>
                  </a:lnTo>
                  <a:lnTo>
                    <a:pt x="523" y="206"/>
                  </a:lnTo>
                  <a:lnTo>
                    <a:pt x="523" y="208"/>
                  </a:lnTo>
                  <a:lnTo>
                    <a:pt x="525" y="209"/>
                  </a:lnTo>
                  <a:lnTo>
                    <a:pt x="525" y="208"/>
                  </a:lnTo>
                  <a:lnTo>
                    <a:pt x="527" y="209"/>
                  </a:lnTo>
                  <a:lnTo>
                    <a:pt x="527" y="211"/>
                  </a:lnTo>
                  <a:lnTo>
                    <a:pt x="528" y="213"/>
                  </a:lnTo>
                  <a:lnTo>
                    <a:pt x="527" y="226"/>
                  </a:lnTo>
                  <a:lnTo>
                    <a:pt x="527" y="233"/>
                  </a:lnTo>
                  <a:lnTo>
                    <a:pt x="527" y="236"/>
                  </a:lnTo>
                  <a:lnTo>
                    <a:pt x="532" y="256"/>
                  </a:lnTo>
                  <a:lnTo>
                    <a:pt x="530" y="256"/>
                  </a:lnTo>
                  <a:lnTo>
                    <a:pt x="530" y="258"/>
                  </a:lnTo>
                  <a:lnTo>
                    <a:pt x="533" y="260"/>
                  </a:lnTo>
                  <a:lnTo>
                    <a:pt x="535" y="260"/>
                  </a:lnTo>
                  <a:lnTo>
                    <a:pt x="537" y="260"/>
                  </a:lnTo>
                  <a:lnTo>
                    <a:pt x="538" y="263"/>
                  </a:lnTo>
                  <a:lnTo>
                    <a:pt x="538" y="265"/>
                  </a:lnTo>
                  <a:lnTo>
                    <a:pt x="537" y="265"/>
                  </a:lnTo>
                  <a:lnTo>
                    <a:pt x="537" y="266"/>
                  </a:lnTo>
                  <a:lnTo>
                    <a:pt x="538" y="268"/>
                  </a:lnTo>
                  <a:lnTo>
                    <a:pt x="537" y="270"/>
                  </a:lnTo>
                  <a:lnTo>
                    <a:pt x="538" y="273"/>
                  </a:lnTo>
                  <a:lnTo>
                    <a:pt x="537" y="275"/>
                  </a:lnTo>
                  <a:lnTo>
                    <a:pt x="537" y="288"/>
                  </a:lnTo>
                  <a:lnTo>
                    <a:pt x="537" y="301"/>
                  </a:lnTo>
                  <a:lnTo>
                    <a:pt x="547" y="313"/>
                  </a:lnTo>
                  <a:lnTo>
                    <a:pt x="547" y="320"/>
                  </a:lnTo>
                  <a:lnTo>
                    <a:pt x="547" y="330"/>
                  </a:lnTo>
                  <a:lnTo>
                    <a:pt x="548" y="335"/>
                  </a:lnTo>
                  <a:lnTo>
                    <a:pt x="552" y="353"/>
                  </a:lnTo>
                  <a:lnTo>
                    <a:pt x="558" y="378"/>
                  </a:lnTo>
                  <a:lnTo>
                    <a:pt x="565" y="405"/>
                  </a:lnTo>
                  <a:lnTo>
                    <a:pt x="567" y="415"/>
                  </a:lnTo>
                  <a:lnTo>
                    <a:pt x="570" y="420"/>
                  </a:lnTo>
                  <a:lnTo>
                    <a:pt x="582" y="455"/>
                  </a:lnTo>
                  <a:lnTo>
                    <a:pt x="585" y="467"/>
                  </a:lnTo>
                  <a:lnTo>
                    <a:pt x="592" y="484"/>
                  </a:lnTo>
                  <a:lnTo>
                    <a:pt x="597" y="504"/>
                  </a:lnTo>
                  <a:lnTo>
                    <a:pt x="605" y="529"/>
                  </a:lnTo>
                  <a:lnTo>
                    <a:pt x="612" y="544"/>
                  </a:lnTo>
                  <a:lnTo>
                    <a:pt x="622" y="549"/>
                  </a:lnTo>
                  <a:lnTo>
                    <a:pt x="624" y="554"/>
                  </a:lnTo>
                  <a:lnTo>
                    <a:pt x="624" y="557"/>
                  </a:lnTo>
                  <a:lnTo>
                    <a:pt x="622" y="559"/>
                  </a:lnTo>
                  <a:lnTo>
                    <a:pt x="622" y="561"/>
                  </a:lnTo>
                  <a:lnTo>
                    <a:pt x="624" y="561"/>
                  </a:lnTo>
                  <a:lnTo>
                    <a:pt x="624" y="566"/>
                  </a:lnTo>
                  <a:lnTo>
                    <a:pt x="627" y="567"/>
                  </a:lnTo>
                  <a:lnTo>
                    <a:pt x="629" y="569"/>
                  </a:lnTo>
                  <a:lnTo>
                    <a:pt x="632" y="574"/>
                  </a:lnTo>
                  <a:lnTo>
                    <a:pt x="634" y="574"/>
                  </a:lnTo>
                  <a:lnTo>
                    <a:pt x="635" y="576"/>
                  </a:lnTo>
                  <a:lnTo>
                    <a:pt x="637" y="579"/>
                  </a:lnTo>
                  <a:lnTo>
                    <a:pt x="637" y="581"/>
                  </a:lnTo>
                  <a:lnTo>
                    <a:pt x="639" y="582"/>
                  </a:lnTo>
                  <a:lnTo>
                    <a:pt x="639" y="584"/>
                  </a:lnTo>
                  <a:lnTo>
                    <a:pt x="637" y="587"/>
                  </a:lnTo>
                  <a:lnTo>
                    <a:pt x="639" y="589"/>
                  </a:lnTo>
                  <a:lnTo>
                    <a:pt x="637" y="591"/>
                  </a:lnTo>
                  <a:lnTo>
                    <a:pt x="632" y="596"/>
                  </a:lnTo>
                  <a:lnTo>
                    <a:pt x="634" y="597"/>
                  </a:lnTo>
                  <a:lnTo>
                    <a:pt x="632" y="597"/>
                  </a:lnTo>
                  <a:lnTo>
                    <a:pt x="630" y="602"/>
                  </a:lnTo>
                  <a:lnTo>
                    <a:pt x="630" y="607"/>
                  </a:lnTo>
                  <a:lnTo>
                    <a:pt x="629" y="609"/>
                  </a:lnTo>
                  <a:lnTo>
                    <a:pt x="629" y="612"/>
                  </a:lnTo>
                  <a:lnTo>
                    <a:pt x="627" y="612"/>
                  </a:lnTo>
                  <a:lnTo>
                    <a:pt x="627" y="616"/>
                  </a:lnTo>
                  <a:lnTo>
                    <a:pt x="625" y="616"/>
                  </a:lnTo>
                  <a:lnTo>
                    <a:pt x="627" y="619"/>
                  </a:lnTo>
                  <a:lnTo>
                    <a:pt x="629" y="621"/>
                  </a:lnTo>
                  <a:lnTo>
                    <a:pt x="629" y="624"/>
                  </a:lnTo>
                  <a:lnTo>
                    <a:pt x="629" y="626"/>
                  </a:lnTo>
                  <a:lnTo>
                    <a:pt x="630" y="626"/>
                  </a:lnTo>
                  <a:lnTo>
                    <a:pt x="634" y="628"/>
                  </a:lnTo>
                  <a:lnTo>
                    <a:pt x="634" y="633"/>
                  </a:lnTo>
                  <a:lnTo>
                    <a:pt x="637" y="634"/>
                  </a:lnTo>
                  <a:lnTo>
                    <a:pt x="639" y="636"/>
                  </a:lnTo>
                  <a:lnTo>
                    <a:pt x="639" y="638"/>
                  </a:lnTo>
                  <a:lnTo>
                    <a:pt x="637" y="638"/>
                  </a:lnTo>
                  <a:lnTo>
                    <a:pt x="637" y="639"/>
                  </a:lnTo>
                  <a:lnTo>
                    <a:pt x="637" y="641"/>
                  </a:lnTo>
                  <a:lnTo>
                    <a:pt x="640" y="644"/>
                  </a:lnTo>
                  <a:lnTo>
                    <a:pt x="642" y="659"/>
                  </a:lnTo>
                  <a:lnTo>
                    <a:pt x="642" y="663"/>
                  </a:lnTo>
                  <a:lnTo>
                    <a:pt x="642" y="666"/>
                  </a:lnTo>
                  <a:lnTo>
                    <a:pt x="647" y="673"/>
                  </a:lnTo>
                  <a:lnTo>
                    <a:pt x="639" y="683"/>
                  </a:lnTo>
                  <a:lnTo>
                    <a:pt x="639" y="698"/>
                  </a:lnTo>
                  <a:close/>
                </a:path>
              </a:pathLst>
            </a:custGeom>
            <a:solidFill>
              <a:srgbClr val="007D8F"/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</a:t>
              </a: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50%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xmlns="" id="{E2AFEFEF-2EEC-4FDD-8EC7-EE9D0E059AB7}"/>
                </a:ext>
              </a:extLst>
            </p:cNvPr>
            <p:cNvSpPr>
              <a:spLocks/>
            </p:cNvSpPr>
            <p:nvPr/>
          </p:nvSpPr>
          <p:spPr bwMode="gray">
            <a:xfrm>
              <a:off x="769936" y="2625725"/>
              <a:ext cx="1449389" cy="1820862"/>
            </a:xfrm>
            <a:custGeom>
              <a:avLst/>
              <a:gdLst/>
              <a:ahLst/>
              <a:cxnLst>
                <a:cxn ang="0">
                  <a:pos x="729" y="856"/>
                </a:cxn>
                <a:cxn ang="0">
                  <a:pos x="711" y="913"/>
                </a:cxn>
                <a:cxn ang="0">
                  <a:pos x="711" y="987"/>
                </a:cxn>
                <a:cxn ang="0">
                  <a:pos x="652" y="1022"/>
                </a:cxn>
                <a:cxn ang="0">
                  <a:pos x="640" y="1079"/>
                </a:cxn>
                <a:cxn ang="0">
                  <a:pos x="659" y="1111"/>
                </a:cxn>
                <a:cxn ang="0">
                  <a:pos x="612" y="1139"/>
                </a:cxn>
                <a:cxn ang="0">
                  <a:pos x="562" y="1107"/>
                </a:cxn>
                <a:cxn ang="0">
                  <a:pos x="540" y="1045"/>
                </a:cxn>
                <a:cxn ang="0">
                  <a:pos x="533" y="1007"/>
                </a:cxn>
                <a:cxn ang="0">
                  <a:pos x="487" y="1002"/>
                </a:cxn>
                <a:cxn ang="0">
                  <a:pos x="490" y="942"/>
                </a:cxn>
                <a:cxn ang="0">
                  <a:pos x="411" y="910"/>
                </a:cxn>
                <a:cxn ang="0">
                  <a:pos x="366" y="940"/>
                </a:cxn>
                <a:cxn ang="0">
                  <a:pos x="288" y="942"/>
                </a:cxn>
                <a:cxn ang="0">
                  <a:pos x="244" y="885"/>
                </a:cxn>
                <a:cxn ang="0">
                  <a:pos x="194" y="848"/>
                </a:cxn>
                <a:cxn ang="0">
                  <a:pos x="147" y="803"/>
                </a:cxn>
                <a:cxn ang="0">
                  <a:pos x="92" y="791"/>
                </a:cxn>
                <a:cxn ang="0">
                  <a:pos x="57" y="749"/>
                </a:cxn>
                <a:cxn ang="0">
                  <a:pos x="40" y="718"/>
                </a:cxn>
                <a:cxn ang="0">
                  <a:pos x="20" y="659"/>
                </a:cxn>
                <a:cxn ang="0">
                  <a:pos x="32" y="581"/>
                </a:cxn>
                <a:cxn ang="0">
                  <a:pos x="22" y="559"/>
                </a:cxn>
                <a:cxn ang="0">
                  <a:pos x="18" y="519"/>
                </a:cxn>
                <a:cxn ang="0">
                  <a:pos x="3" y="467"/>
                </a:cxn>
                <a:cxn ang="0">
                  <a:pos x="43" y="408"/>
                </a:cxn>
                <a:cxn ang="0">
                  <a:pos x="50" y="361"/>
                </a:cxn>
                <a:cxn ang="0">
                  <a:pos x="48" y="301"/>
                </a:cxn>
                <a:cxn ang="0">
                  <a:pos x="139" y="280"/>
                </a:cxn>
                <a:cxn ang="0">
                  <a:pos x="169" y="229"/>
                </a:cxn>
                <a:cxn ang="0">
                  <a:pos x="207" y="208"/>
                </a:cxn>
                <a:cxn ang="0">
                  <a:pos x="234" y="183"/>
                </a:cxn>
                <a:cxn ang="0">
                  <a:pos x="227" y="144"/>
                </a:cxn>
                <a:cxn ang="0">
                  <a:pos x="187" y="91"/>
                </a:cxn>
                <a:cxn ang="0">
                  <a:pos x="257" y="52"/>
                </a:cxn>
                <a:cxn ang="0">
                  <a:pos x="299" y="4"/>
                </a:cxn>
                <a:cxn ang="0">
                  <a:pos x="326" y="50"/>
                </a:cxn>
                <a:cxn ang="0">
                  <a:pos x="386" y="57"/>
                </a:cxn>
                <a:cxn ang="0">
                  <a:pos x="443" y="77"/>
                </a:cxn>
                <a:cxn ang="0">
                  <a:pos x="416" y="139"/>
                </a:cxn>
                <a:cxn ang="0">
                  <a:pos x="451" y="184"/>
                </a:cxn>
                <a:cxn ang="0">
                  <a:pos x="433" y="241"/>
                </a:cxn>
                <a:cxn ang="0">
                  <a:pos x="467" y="325"/>
                </a:cxn>
                <a:cxn ang="0">
                  <a:pos x="475" y="392"/>
                </a:cxn>
                <a:cxn ang="0">
                  <a:pos x="465" y="423"/>
                </a:cxn>
                <a:cxn ang="0">
                  <a:pos x="487" y="442"/>
                </a:cxn>
                <a:cxn ang="0">
                  <a:pos x="525" y="482"/>
                </a:cxn>
                <a:cxn ang="0">
                  <a:pos x="550" y="462"/>
                </a:cxn>
                <a:cxn ang="0">
                  <a:pos x="589" y="492"/>
                </a:cxn>
                <a:cxn ang="0">
                  <a:pos x="609" y="510"/>
                </a:cxn>
                <a:cxn ang="0">
                  <a:pos x="666" y="529"/>
                </a:cxn>
                <a:cxn ang="0">
                  <a:pos x="714" y="529"/>
                </a:cxn>
                <a:cxn ang="0">
                  <a:pos x="758" y="535"/>
                </a:cxn>
                <a:cxn ang="0">
                  <a:pos x="806" y="572"/>
                </a:cxn>
                <a:cxn ang="0">
                  <a:pos x="850" y="591"/>
                </a:cxn>
                <a:cxn ang="0">
                  <a:pos x="898" y="604"/>
                </a:cxn>
                <a:cxn ang="0">
                  <a:pos x="891" y="656"/>
                </a:cxn>
                <a:cxn ang="0">
                  <a:pos x="870" y="708"/>
                </a:cxn>
                <a:cxn ang="0">
                  <a:pos x="808" y="724"/>
                </a:cxn>
                <a:cxn ang="0">
                  <a:pos x="816" y="793"/>
                </a:cxn>
                <a:cxn ang="0">
                  <a:pos x="753" y="826"/>
                </a:cxn>
              </a:cxnLst>
              <a:rect l="0" t="0" r="r" b="b"/>
              <a:pathLst>
                <a:path w="913" h="1147">
                  <a:moveTo>
                    <a:pt x="742" y="816"/>
                  </a:moveTo>
                  <a:lnTo>
                    <a:pt x="742" y="818"/>
                  </a:lnTo>
                  <a:lnTo>
                    <a:pt x="741" y="818"/>
                  </a:lnTo>
                  <a:lnTo>
                    <a:pt x="739" y="821"/>
                  </a:lnTo>
                  <a:lnTo>
                    <a:pt x="741" y="823"/>
                  </a:lnTo>
                  <a:lnTo>
                    <a:pt x="739" y="823"/>
                  </a:lnTo>
                  <a:lnTo>
                    <a:pt x="737" y="825"/>
                  </a:lnTo>
                  <a:lnTo>
                    <a:pt x="739" y="826"/>
                  </a:lnTo>
                  <a:lnTo>
                    <a:pt x="739" y="830"/>
                  </a:lnTo>
                  <a:lnTo>
                    <a:pt x="741" y="833"/>
                  </a:lnTo>
                  <a:lnTo>
                    <a:pt x="739" y="831"/>
                  </a:lnTo>
                  <a:lnTo>
                    <a:pt x="736" y="830"/>
                  </a:lnTo>
                  <a:lnTo>
                    <a:pt x="734" y="830"/>
                  </a:lnTo>
                  <a:lnTo>
                    <a:pt x="732" y="830"/>
                  </a:lnTo>
                  <a:lnTo>
                    <a:pt x="731" y="830"/>
                  </a:lnTo>
                  <a:lnTo>
                    <a:pt x="732" y="833"/>
                  </a:lnTo>
                  <a:lnTo>
                    <a:pt x="732" y="836"/>
                  </a:lnTo>
                  <a:lnTo>
                    <a:pt x="732" y="840"/>
                  </a:lnTo>
                  <a:lnTo>
                    <a:pt x="731" y="840"/>
                  </a:lnTo>
                  <a:lnTo>
                    <a:pt x="731" y="843"/>
                  </a:lnTo>
                  <a:lnTo>
                    <a:pt x="727" y="845"/>
                  </a:lnTo>
                  <a:lnTo>
                    <a:pt x="729" y="840"/>
                  </a:lnTo>
                  <a:lnTo>
                    <a:pt x="727" y="841"/>
                  </a:lnTo>
                  <a:lnTo>
                    <a:pt x="727" y="845"/>
                  </a:lnTo>
                  <a:lnTo>
                    <a:pt x="724" y="845"/>
                  </a:lnTo>
                  <a:lnTo>
                    <a:pt x="726" y="850"/>
                  </a:lnTo>
                  <a:lnTo>
                    <a:pt x="727" y="851"/>
                  </a:lnTo>
                  <a:lnTo>
                    <a:pt x="727" y="853"/>
                  </a:lnTo>
                  <a:lnTo>
                    <a:pt x="729" y="853"/>
                  </a:lnTo>
                  <a:lnTo>
                    <a:pt x="729" y="856"/>
                  </a:lnTo>
                  <a:lnTo>
                    <a:pt x="729" y="860"/>
                  </a:lnTo>
                  <a:lnTo>
                    <a:pt x="726" y="860"/>
                  </a:lnTo>
                  <a:lnTo>
                    <a:pt x="726" y="863"/>
                  </a:lnTo>
                  <a:lnTo>
                    <a:pt x="724" y="863"/>
                  </a:lnTo>
                  <a:lnTo>
                    <a:pt x="722" y="863"/>
                  </a:lnTo>
                  <a:lnTo>
                    <a:pt x="722" y="865"/>
                  </a:lnTo>
                  <a:lnTo>
                    <a:pt x="724" y="865"/>
                  </a:lnTo>
                  <a:lnTo>
                    <a:pt x="726" y="866"/>
                  </a:lnTo>
                  <a:lnTo>
                    <a:pt x="727" y="870"/>
                  </a:lnTo>
                  <a:lnTo>
                    <a:pt x="726" y="875"/>
                  </a:lnTo>
                  <a:lnTo>
                    <a:pt x="722" y="873"/>
                  </a:lnTo>
                  <a:lnTo>
                    <a:pt x="721" y="875"/>
                  </a:lnTo>
                  <a:lnTo>
                    <a:pt x="722" y="876"/>
                  </a:lnTo>
                  <a:lnTo>
                    <a:pt x="722" y="878"/>
                  </a:lnTo>
                  <a:lnTo>
                    <a:pt x="724" y="878"/>
                  </a:lnTo>
                  <a:lnTo>
                    <a:pt x="724" y="883"/>
                  </a:lnTo>
                  <a:lnTo>
                    <a:pt x="722" y="883"/>
                  </a:lnTo>
                  <a:lnTo>
                    <a:pt x="721" y="885"/>
                  </a:lnTo>
                  <a:lnTo>
                    <a:pt x="719" y="885"/>
                  </a:lnTo>
                  <a:lnTo>
                    <a:pt x="719" y="887"/>
                  </a:lnTo>
                  <a:lnTo>
                    <a:pt x="716" y="887"/>
                  </a:lnTo>
                  <a:lnTo>
                    <a:pt x="716" y="893"/>
                  </a:lnTo>
                  <a:lnTo>
                    <a:pt x="711" y="893"/>
                  </a:lnTo>
                  <a:lnTo>
                    <a:pt x="711" y="895"/>
                  </a:lnTo>
                  <a:lnTo>
                    <a:pt x="707" y="903"/>
                  </a:lnTo>
                  <a:lnTo>
                    <a:pt x="716" y="907"/>
                  </a:lnTo>
                  <a:lnTo>
                    <a:pt x="714" y="913"/>
                  </a:lnTo>
                  <a:lnTo>
                    <a:pt x="712" y="915"/>
                  </a:lnTo>
                  <a:lnTo>
                    <a:pt x="711" y="915"/>
                  </a:lnTo>
                  <a:lnTo>
                    <a:pt x="711" y="913"/>
                  </a:lnTo>
                  <a:lnTo>
                    <a:pt x="707" y="913"/>
                  </a:lnTo>
                  <a:lnTo>
                    <a:pt x="707" y="917"/>
                  </a:lnTo>
                  <a:lnTo>
                    <a:pt x="707" y="918"/>
                  </a:lnTo>
                  <a:lnTo>
                    <a:pt x="709" y="918"/>
                  </a:lnTo>
                  <a:lnTo>
                    <a:pt x="711" y="918"/>
                  </a:lnTo>
                  <a:lnTo>
                    <a:pt x="711" y="920"/>
                  </a:lnTo>
                  <a:lnTo>
                    <a:pt x="712" y="922"/>
                  </a:lnTo>
                  <a:lnTo>
                    <a:pt x="707" y="927"/>
                  </a:lnTo>
                  <a:lnTo>
                    <a:pt x="707" y="928"/>
                  </a:lnTo>
                  <a:lnTo>
                    <a:pt x="707" y="930"/>
                  </a:lnTo>
                  <a:lnTo>
                    <a:pt x="714" y="930"/>
                  </a:lnTo>
                  <a:lnTo>
                    <a:pt x="714" y="932"/>
                  </a:lnTo>
                  <a:lnTo>
                    <a:pt x="714" y="933"/>
                  </a:lnTo>
                  <a:lnTo>
                    <a:pt x="712" y="933"/>
                  </a:lnTo>
                  <a:lnTo>
                    <a:pt x="712" y="940"/>
                  </a:lnTo>
                  <a:lnTo>
                    <a:pt x="711" y="945"/>
                  </a:lnTo>
                  <a:lnTo>
                    <a:pt x="712" y="947"/>
                  </a:lnTo>
                  <a:lnTo>
                    <a:pt x="712" y="948"/>
                  </a:lnTo>
                  <a:lnTo>
                    <a:pt x="712" y="952"/>
                  </a:lnTo>
                  <a:lnTo>
                    <a:pt x="714" y="952"/>
                  </a:lnTo>
                  <a:lnTo>
                    <a:pt x="712" y="955"/>
                  </a:lnTo>
                  <a:lnTo>
                    <a:pt x="709" y="955"/>
                  </a:lnTo>
                  <a:lnTo>
                    <a:pt x="709" y="957"/>
                  </a:lnTo>
                  <a:lnTo>
                    <a:pt x="711" y="960"/>
                  </a:lnTo>
                  <a:lnTo>
                    <a:pt x="714" y="963"/>
                  </a:lnTo>
                  <a:lnTo>
                    <a:pt x="714" y="965"/>
                  </a:lnTo>
                  <a:lnTo>
                    <a:pt x="716" y="965"/>
                  </a:lnTo>
                  <a:lnTo>
                    <a:pt x="716" y="984"/>
                  </a:lnTo>
                  <a:lnTo>
                    <a:pt x="714" y="985"/>
                  </a:lnTo>
                  <a:lnTo>
                    <a:pt x="711" y="987"/>
                  </a:lnTo>
                  <a:lnTo>
                    <a:pt x="709" y="985"/>
                  </a:lnTo>
                  <a:lnTo>
                    <a:pt x="709" y="992"/>
                  </a:lnTo>
                  <a:lnTo>
                    <a:pt x="707" y="995"/>
                  </a:lnTo>
                  <a:lnTo>
                    <a:pt x="706" y="997"/>
                  </a:lnTo>
                  <a:lnTo>
                    <a:pt x="704" y="1000"/>
                  </a:lnTo>
                  <a:lnTo>
                    <a:pt x="704" y="1005"/>
                  </a:lnTo>
                  <a:lnTo>
                    <a:pt x="701" y="1009"/>
                  </a:lnTo>
                  <a:lnTo>
                    <a:pt x="699" y="1009"/>
                  </a:lnTo>
                  <a:lnTo>
                    <a:pt x="692" y="1005"/>
                  </a:lnTo>
                  <a:lnTo>
                    <a:pt x="691" y="1004"/>
                  </a:lnTo>
                  <a:lnTo>
                    <a:pt x="686" y="1002"/>
                  </a:lnTo>
                  <a:lnTo>
                    <a:pt x="681" y="1000"/>
                  </a:lnTo>
                  <a:lnTo>
                    <a:pt x="676" y="997"/>
                  </a:lnTo>
                  <a:lnTo>
                    <a:pt x="672" y="994"/>
                  </a:lnTo>
                  <a:lnTo>
                    <a:pt x="669" y="994"/>
                  </a:lnTo>
                  <a:lnTo>
                    <a:pt x="669" y="995"/>
                  </a:lnTo>
                  <a:lnTo>
                    <a:pt x="669" y="997"/>
                  </a:lnTo>
                  <a:lnTo>
                    <a:pt x="662" y="1000"/>
                  </a:lnTo>
                  <a:lnTo>
                    <a:pt x="666" y="1002"/>
                  </a:lnTo>
                  <a:lnTo>
                    <a:pt x="667" y="1002"/>
                  </a:lnTo>
                  <a:lnTo>
                    <a:pt x="667" y="1004"/>
                  </a:lnTo>
                  <a:lnTo>
                    <a:pt x="669" y="1007"/>
                  </a:lnTo>
                  <a:lnTo>
                    <a:pt x="667" y="1010"/>
                  </a:lnTo>
                  <a:lnTo>
                    <a:pt x="667" y="1014"/>
                  </a:lnTo>
                  <a:lnTo>
                    <a:pt x="667" y="1017"/>
                  </a:lnTo>
                  <a:lnTo>
                    <a:pt x="667" y="1019"/>
                  </a:lnTo>
                  <a:lnTo>
                    <a:pt x="664" y="1020"/>
                  </a:lnTo>
                  <a:lnTo>
                    <a:pt x="664" y="1022"/>
                  </a:lnTo>
                  <a:lnTo>
                    <a:pt x="662" y="1024"/>
                  </a:lnTo>
                  <a:lnTo>
                    <a:pt x="652" y="1022"/>
                  </a:lnTo>
                  <a:lnTo>
                    <a:pt x="649" y="1027"/>
                  </a:lnTo>
                  <a:lnTo>
                    <a:pt x="647" y="1035"/>
                  </a:lnTo>
                  <a:lnTo>
                    <a:pt x="645" y="1034"/>
                  </a:lnTo>
                  <a:lnTo>
                    <a:pt x="645" y="1035"/>
                  </a:lnTo>
                  <a:lnTo>
                    <a:pt x="640" y="1035"/>
                  </a:lnTo>
                  <a:lnTo>
                    <a:pt x="637" y="1034"/>
                  </a:lnTo>
                  <a:lnTo>
                    <a:pt x="637" y="1035"/>
                  </a:lnTo>
                  <a:lnTo>
                    <a:pt x="634" y="1037"/>
                  </a:lnTo>
                  <a:lnTo>
                    <a:pt x="634" y="1039"/>
                  </a:lnTo>
                  <a:lnTo>
                    <a:pt x="630" y="1040"/>
                  </a:lnTo>
                  <a:lnTo>
                    <a:pt x="635" y="1044"/>
                  </a:lnTo>
                  <a:lnTo>
                    <a:pt x="635" y="1050"/>
                  </a:lnTo>
                  <a:lnTo>
                    <a:pt x="642" y="1057"/>
                  </a:lnTo>
                  <a:lnTo>
                    <a:pt x="642" y="1060"/>
                  </a:lnTo>
                  <a:lnTo>
                    <a:pt x="640" y="1060"/>
                  </a:lnTo>
                  <a:lnTo>
                    <a:pt x="642" y="1062"/>
                  </a:lnTo>
                  <a:lnTo>
                    <a:pt x="642" y="1065"/>
                  </a:lnTo>
                  <a:lnTo>
                    <a:pt x="644" y="1067"/>
                  </a:lnTo>
                  <a:lnTo>
                    <a:pt x="642" y="1069"/>
                  </a:lnTo>
                  <a:lnTo>
                    <a:pt x="639" y="1067"/>
                  </a:lnTo>
                  <a:lnTo>
                    <a:pt x="640" y="1069"/>
                  </a:lnTo>
                  <a:lnTo>
                    <a:pt x="639" y="1070"/>
                  </a:lnTo>
                  <a:lnTo>
                    <a:pt x="642" y="1070"/>
                  </a:lnTo>
                  <a:lnTo>
                    <a:pt x="642" y="1072"/>
                  </a:lnTo>
                  <a:lnTo>
                    <a:pt x="640" y="1074"/>
                  </a:lnTo>
                  <a:lnTo>
                    <a:pt x="640" y="1075"/>
                  </a:lnTo>
                  <a:lnTo>
                    <a:pt x="639" y="1075"/>
                  </a:lnTo>
                  <a:lnTo>
                    <a:pt x="639" y="1077"/>
                  </a:lnTo>
                  <a:lnTo>
                    <a:pt x="640" y="1077"/>
                  </a:lnTo>
                  <a:lnTo>
                    <a:pt x="640" y="1079"/>
                  </a:lnTo>
                  <a:lnTo>
                    <a:pt x="644" y="1079"/>
                  </a:lnTo>
                  <a:lnTo>
                    <a:pt x="644" y="1077"/>
                  </a:lnTo>
                  <a:lnTo>
                    <a:pt x="644" y="1075"/>
                  </a:lnTo>
                  <a:lnTo>
                    <a:pt x="644" y="1077"/>
                  </a:lnTo>
                  <a:lnTo>
                    <a:pt x="645" y="1075"/>
                  </a:lnTo>
                  <a:lnTo>
                    <a:pt x="647" y="1075"/>
                  </a:lnTo>
                  <a:lnTo>
                    <a:pt x="649" y="1075"/>
                  </a:lnTo>
                  <a:lnTo>
                    <a:pt x="649" y="1077"/>
                  </a:lnTo>
                  <a:lnTo>
                    <a:pt x="652" y="1077"/>
                  </a:lnTo>
                  <a:lnTo>
                    <a:pt x="652" y="1074"/>
                  </a:lnTo>
                  <a:lnTo>
                    <a:pt x="654" y="1074"/>
                  </a:lnTo>
                  <a:lnTo>
                    <a:pt x="655" y="1074"/>
                  </a:lnTo>
                  <a:lnTo>
                    <a:pt x="657" y="1074"/>
                  </a:lnTo>
                  <a:lnTo>
                    <a:pt x="659" y="1075"/>
                  </a:lnTo>
                  <a:lnTo>
                    <a:pt x="657" y="1075"/>
                  </a:lnTo>
                  <a:lnTo>
                    <a:pt x="657" y="1077"/>
                  </a:lnTo>
                  <a:lnTo>
                    <a:pt x="657" y="1079"/>
                  </a:lnTo>
                  <a:lnTo>
                    <a:pt x="657" y="1080"/>
                  </a:lnTo>
                  <a:lnTo>
                    <a:pt x="657" y="1084"/>
                  </a:lnTo>
                  <a:lnTo>
                    <a:pt x="657" y="1086"/>
                  </a:lnTo>
                  <a:lnTo>
                    <a:pt x="659" y="1089"/>
                  </a:lnTo>
                  <a:lnTo>
                    <a:pt x="659" y="1092"/>
                  </a:lnTo>
                  <a:lnTo>
                    <a:pt x="661" y="1096"/>
                  </a:lnTo>
                  <a:lnTo>
                    <a:pt x="659" y="1097"/>
                  </a:lnTo>
                  <a:lnTo>
                    <a:pt x="657" y="1102"/>
                  </a:lnTo>
                  <a:lnTo>
                    <a:pt x="655" y="1102"/>
                  </a:lnTo>
                  <a:lnTo>
                    <a:pt x="655" y="1106"/>
                  </a:lnTo>
                  <a:lnTo>
                    <a:pt x="661" y="1106"/>
                  </a:lnTo>
                  <a:lnTo>
                    <a:pt x="661" y="1107"/>
                  </a:lnTo>
                  <a:lnTo>
                    <a:pt x="659" y="1111"/>
                  </a:lnTo>
                  <a:lnTo>
                    <a:pt x="657" y="1112"/>
                  </a:lnTo>
                  <a:lnTo>
                    <a:pt x="657" y="1114"/>
                  </a:lnTo>
                  <a:lnTo>
                    <a:pt x="657" y="1116"/>
                  </a:lnTo>
                  <a:lnTo>
                    <a:pt x="654" y="1116"/>
                  </a:lnTo>
                  <a:lnTo>
                    <a:pt x="652" y="1117"/>
                  </a:lnTo>
                  <a:lnTo>
                    <a:pt x="650" y="1117"/>
                  </a:lnTo>
                  <a:lnTo>
                    <a:pt x="649" y="1117"/>
                  </a:lnTo>
                  <a:lnTo>
                    <a:pt x="645" y="1119"/>
                  </a:lnTo>
                  <a:lnTo>
                    <a:pt x="644" y="1119"/>
                  </a:lnTo>
                  <a:lnTo>
                    <a:pt x="640" y="1126"/>
                  </a:lnTo>
                  <a:lnTo>
                    <a:pt x="639" y="1122"/>
                  </a:lnTo>
                  <a:lnTo>
                    <a:pt x="637" y="1124"/>
                  </a:lnTo>
                  <a:lnTo>
                    <a:pt x="634" y="1121"/>
                  </a:lnTo>
                  <a:lnTo>
                    <a:pt x="632" y="1119"/>
                  </a:lnTo>
                  <a:lnTo>
                    <a:pt x="630" y="1122"/>
                  </a:lnTo>
                  <a:lnTo>
                    <a:pt x="630" y="1124"/>
                  </a:lnTo>
                  <a:lnTo>
                    <a:pt x="630" y="1126"/>
                  </a:lnTo>
                  <a:lnTo>
                    <a:pt x="632" y="1124"/>
                  </a:lnTo>
                  <a:lnTo>
                    <a:pt x="634" y="1126"/>
                  </a:lnTo>
                  <a:lnTo>
                    <a:pt x="632" y="1126"/>
                  </a:lnTo>
                  <a:lnTo>
                    <a:pt x="630" y="1126"/>
                  </a:lnTo>
                  <a:lnTo>
                    <a:pt x="630" y="1127"/>
                  </a:lnTo>
                  <a:lnTo>
                    <a:pt x="629" y="1127"/>
                  </a:lnTo>
                  <a:lnTo>
                    <a:pt x="632" y="1129"/>
                  </a:lnTo>
                  <a:lnTo>
                    <a:pt x="630" y="1129"/>
                  </a:lnTo>
                  <a:lnTo>
                    <a:pt x="627" y="1131"/>
                  </a:lnTo>
                  <a:lnTo>
                    <a:pt x="624" y="1134"/>
                  </a:lnTo>
                  <a:lnTo>
                    <a:pt x="622" y="1136"/>
                  </a:lnTo>
                  <a:lnTo>
                    <a:pt x="615" y="1137"/>
                  </a:lnTo>
                  <a:lnTo>
                    <a:pt x="612" y="1139"/>
                  </a:lnTo>
                  <a:lnTo>
                    <a:pt x="609" y="1139"/>
                  </a:lnTo>
                  <a:lnTo>
                    <a:pt x="594" y="1146"/>
                  </a:lnTo>
                  <a:lnTo>
                    <a:pt x="592" y="1142"/>
                  </a:lnTo>
                  <a:lnTo>
                    <a:pt x="590" y="1144"/>
                  </a:lnTo>
                  <a:lnTo>
                    <a:pt x="589" y="1142"/>
                  </a:lnTo>
                  <a:lnTo>
                    <a:pt x="585" y="1146"/>
                  </a:lnTo>
                  <a:lnTo>
                    <a:pt x="579" y="1147"/>
                  </a:lnTo>
                  <a:lnTo>
                    <a:pt x="577" y="1146"/>
                  </a:lnTo>
                  <a:lnTo>
                    <a:pt x="577" y="1144"/>
                  </a:lnTo>
                  <a:lnTo>
                    <a:pt x="574" y="1144"/>
                  </a:lnTo>
                  <a:lnTo>
                    <a:pt x="572" y="1142"/>
                  </a:lnTo>
                  <a:lnTo>
                    <a:pt x="570" y="1144"/>
                  </a:lnTo>
                  <a:lnTo>
                    <a:pt x="569" y="1142"/>
                  </a:lnTo>
                  <a:lnTo>
                    <a:pt x="567" y="1142"/>
                  </a:lnTo>
                  <a:lnTo>
                    <a:pt x="564" y="1141"/>
                  </a:lnTo>
                  <a:lnTo>
                    <a:pt x="562" y="1141"/>
                  </a:lnTo>
                  <a:lnTo>
                    <a:pt x="560" y="1139"/>
                  </a:lnTo>
                  <a:lnTo>
                    <a:pt x="560" y="1134"/>
                  </a:lnTo>
                  <a:lnTo>
                    <a:pt x="558" y="1134"/>
                  </a:lnTo>
                  <a:lnTo>
                    <a:pt x="558" y="1132"/>
                  </a:lnTo>
                  <a:lnTo>
                    <a:pt x="560" y="1132"/>
                  </a:lnTo>
                  <a:lnTo>
                    <a:pt x="562" y="1131"/>
                  </a:lnTo>
                  <a:lnTo>
                    <a:pt x="564" y="1132"/>
                  </a:lnTo>
                  <a:lnTo>
                    <a:pt x="565" y="1131"/>
                  </a:lnTo>
                  <a:lnTo>
                    <a:pt x="570" y="1117"/>
                  </a:lnTo>
                  <a:lnTo>
                    <a:pt x="569" y="1112"/>
                  </a:lnTo>
                  <a:lnTo>
                    <a:pt x="569" y="1111"/>
                  </a:lnTo>
                  <a:lnTo>
                    <a:pt x="565" y="1109"/>
                  </a:lnTo>
                  <a:lnTo>
                    <a:pt x="564" y="1109"/>
                  </a:lnTo>
                  <a:lnTo>
                    <a:pt x="562" y="1107"/>
                  </a:lnTo>
                  <a:lnTo>
                    <a:pt x="562" y="1109"/>
                  </a:lnTo>
                  <a:lnTo>
                    <a:pt x="560" y="1111"/>
                  </a:lnTo>
                  <a:lnTo>
                    <a:pt x="558" y="1111"/>
                  </a:lnTo>
                  <a:lnTo>
                    <a:pt x="558" y="1109"/>
                  </a:lnTo>
                  <a:lnTo>
                    <a:pt x="555" y="1109"/>
                  </a:lnTo>
                  <a:lnTo>
                    <a:pt x="555" y="1107"/>
                  </a:lnTo>
                  <a:lnTo>
                    <a:pt x="550" y="1106"/>
                  </a:lnTo>
                  <a:lnTo>
                    <a:pt x="547" y="1104"/>
                  </a:lnTo>
                  <a:lnTo>
                    <a:pt x="543" y="1097"/>
                  </a:lnTo>
                  <a:lnTo>
                    <a:pt x="543" y="1096"/>
                  </a:lnTo>
                  <a:lnTo>
                    <a:pt x="543" y="1094"/>
                  </a:lnTo>
                  <a:lnTo>
                    <a:pt x="543" y="1091"/>
                  </a:lnTo>
                  <a:lnTo>
                    <a:pt x="540" y="1087"/>
                  </a:lnTo>
                  <a:lnTo>
                    <a:pt x="540" y="1084"/>
                  </a:lnTo>
                  <a:lnTo>
                    <a:pt x="540" y="1082"/>
                  </a:lnTo>
                  <a:lnTo>
                    <a:pt x="540" y="1080"/>
                  </a:lnTo>
                  <a:lnTo>
                    <a:pt x="542" y="1074"/>
                  </a:lnTo>
                  <a:lnTo>
                    <a:pt x="538" y="1072"/>
                  </a:lnTo>
                  <a:lnTo>
                    <a:pt x="542" y="1069"/>
                  </a:lnTo>
                  <a:lnTo>
                    <a:pt x="542" y="1067"/>
                  </a:lnTo>
                  <a:lnTo>
                    <a:pt x="542" y="1065"/>
                  </a:lnTo>
                  <a:lnTo>
                    <a:pt x="547" y="1060"/>
                  </a:lnTo>
                  <a:lnTo>
                    <a:pt x="545" y="1060"/>
                  </a:lnTo>
                  <a:lnTo>
                    <a:pt x="545" y="1059"/>
                  </a:lnTo>
                  <a:lnTo>
                    <a:pt x="545" y="1057"/>
                  </a:lnTo>
                  <a:lnTo>
                    <a:pt x="547" y="1055"/>
                  </a:lnTo>
                  <a:lnTo>
                    <a:pt x="545" y="1052"/>
                  </a:lnTo>
                  <a:lnTo>
                    <a:pt x="540" y="1050"/>
                  </a:lnTo>
                  <a:lnTo>
                    <a:pt x="540" y="1049"/>
                  </a:lnTo>
                  <a:lnTo>
                    <a:pt x="540" y="1045"/>
                  </a:lnTo>
                  <a:lnTo>
                    <a:pt x="538" y="1042"/>
                  </a:lnTo>
                  <a:lnTo>
                    <a:pt x="540" y="1042"/>
                  </a:lnTo>
                  <a:lnTo>
                    <a:pt x="540" y="1040"/>
                  </a:lnTo>
                  <a:lnTo>
                    <a:pt x="537" y="1040"/>
                  </a:lnTo>
                  <a:lnTo>
                    <a:pt x="535" y="1039"/>
                  </a:lnTo>
                  <a:lnTo>
                    <a:pt x="533" y="1037"/>
                  </a:lnTo>
                  <a:lnTo>
                    <a:pt x="533" y="1035"/>
                  </a:lnTo>
                  <a:lnTo>
                    <a:pt x="530" y="1035"/>
                  </a:lnTo>
                  <a:lnTo>
                    <a:pt x="532" y="1035"/>
                  </a:lnTo>
                  <a:lnTo>
                    <a:pt x="532" y="1034"/>
                  </a:lnTo>
                  <a:lnTo>
                    <a:pt x="530" y="1034"/>
                  </a:lnTo>
                  <a:lnTo>
                    <a:pt x="528" y="1032"/>
                  </a:lnTo>
                  <a:lnTo>
                    <a:pt x="530" y="1030"/>
                  </a:lnTo>
                  <a:lnTo>
                    <a:pt x="532" y="1030"/>
                  </a:lnTo>
                  <a:lnTo>
                    <a:pt x="533" y="1024"/>
                  </a:lnTo>
                  <a:lnTo>
                    <a:pt x="537" y="1024"/>
                  </a:lnTo>
                  <a:lnTo>
                    <a:pt x="537" y="1022"/>
                  </a:lnTo>
                  <a:lnTo>
                    <a:pt x="537" y="1020"/>
                  </a:lnTo>
                  <a:lnTo>
                    <a:pt x="537" y="1019"/>
                  </a:lnTo>
                  <a:lnTo>
                    <a:pt x="538" y="1019"/>
                  </a:lnTo>
                  <a:lnTo>
                    <a:pt x="538" y="1017"/>
                  </a:lnTo>
                  <a:lnTo>
                    <a:pt x="540" y="1019"/>
                  </a:lnTo>
                  <a:lnTo>
                    <a:pt x="542" y="1019"/>
                  </a:lnTo>
                  <a:lnTo>
                    <a:pt x="543" y="1015"/>
                  </a:lnTo>
                  <a:lnTo>
                    <a:pt x="542" y="1012"/>
                  </a:lnTo>
                  <a:lnTo>
                    <a:pt x="540" y="1012"/>
                  </a:lnTo>
                  <a:lnTo>
                    <a:pt x="540" y="1010"/>
                  </a:lnTo>
                  <a:lnTo>
                    <a:pt x="538" y="1010"/>
                  </a:lnTo>
                  <a:lnTo>
                    <a:pt x="538" y="1009"/>
                  </a:lnTo>
                  <a:lnTo>
                    <a:pt x="533" y="1007"/>
                  </a:lnTo>
                  <a:lnTo>
                    <a:pt x="532" y="1009"/>
                  </a:lnTo>
                  <a:lnTo>
                    <a:pt x="533" y="1015"/>
                  </a:lnTo>
                  <a:lnTo>
                    <a:pt x="532" y="1017"/>
                  </a:lnTo>
                  <a:lnTo>
                    <a:pt x="528" y="1017"/>
                  </a:lnTo>
                  <a:lnTo>
                    <a:pt x="525" y="1015"/>
                  </a:lnTo>
                  <a:lnTo>
                    <a:pt x="525" y="1014"/>
                  </a:lnTo>
                  <a:lnTo>
                    <a:pt x="523" y="1014"/>
                  </a:lnTo>
                  <a:lnTo>
                    <a:pt x="523" y="1012"/>
                  </a:lnTo>
                  <a:lnTo>
                    <a:pt x="522" y="1010"/>
                  </a:lnTo>
                  <a:lnTo>
                    <a:pt x="518" y="1009"/>
                  </a:lnTo>
                  <a:lnTo>
                    <a:pt x="517" y="1009"/>
                  </a:lnTo>
                  <a:lnTo>
                    <a:pt x="517" y="1012"/>
                  </a:lnTo>
                  <a:lnTo>
                    <a:pt x="515" y="1012"/>
                  </a:lnTo>
                  <a:lnTo>
                    <a:pt x="515" y="1010"/>
                  </a:lnTo>
                  <a:lnTo>
                    <a:pt x="512" y="1009"/>
                  </a:lnTo>
                  <a:lnTo>
                    <a:pt x="512" y="1007"/>
                  </a:lnTo>
                  <a:lnTo>
                    <a:pt x="508" y="1007"/>
                  </a:lnTo>
                  <a:lnTo>
                    <a:pt x="510" y="1009"/>
                  </a:lnTo>
                  <a:lnTo>
                    <a:pt x="508" y="1009"/>
                  </a:lnTo>
                  <a:lnTo>
                    <a:pt x="503" y="1007"/>
                  </a:lnTo>
                  <a:lnTo>
                    <a:pt x="503" y="1009"/>
                  </a:lnTo>
                  <a:lnTo>
                    <a:pt x="502" y="1014"/>
                  </a:lnTo>
                  <a:lnTo>
                    <a:pt x="497" y="1014"/>
                  </a:lnTo>
                  <a:lnTo>
                    <a:pt x="493" y="1015"/>
                  </a:lnTo>
                  <a:lnTo>
                    <a:pt x="490" y="1015"/>
                  </a:lnTo>
                  <a:lnTo>
                    <a:pt x="488" y="1014"/>
                  </a:lnTo>
                  <a:lnTo>
                    <a:pt x="487" y="1010"/>
                  </a:lnTo>
                  <a:lnTo>
                    <a:pt x="487" y="1009"/>
                  </a:lnTo>
                  <a:lnTo>
                    <a:pt x="485" y="1009"/>
                  </a:lnTo>
                  <a:lnTo>
                    <a:pt x="487" y="1002"/>
                  </a:lnTo>
                  <a:lnTo>
                    <a:pt x="487" y="999"/>
                  </a:lnTo>
                  <a:lnTo>
                    <a:pt x="483" y="997"/>
                  </a:lnTo>
                  <a:lnTo>
                    <a:pt x="480" y="994"/>
                  </a:lnTo>
                  <a:lnTo>
                    <a:pt x="480" y="992"/>
                  </a:lnTo>
                  <a:lnTo>
                    <a:pt x="478" y="990"/>
                  </a:lnTo>
                  <a:lnTo>
                    <a:pt x="482" y="987"/>
                  </a:lnTo>
                  <a:lnTo>
                    <a:pt x="478" y="985"/>
                  </a:lnTo>
                  <a:lnTo>
                    <a:pt x="478" y="984"/>
                  </a:lnTo>
                  <a:lnTo>
                    <a:pt x="480" y="980"/>
                  </a:lnTo>
                  <a:lnTo>
                    <a:pt x="477" y="978"/>
                  </a:lnTo>
                  <a:lnTo>
                    <a:pt x="478" y="977"/>
                  </a:lnTo>
                  <a:lnTo>
                    <a:pt x="480" y="975"/>
                  </a:lnTo>
                  <a:lnTo>
                    <a:pt x="480" y="973"/>
                  </a:lnTo>
                  <a:lnTo>
                    <a:pt x="477" y="973"/>
                  </a:lnTo>
                  <a:lnTo>
                    <a:pt x="477" y="972"/>
                  </a:lnTo>
                  <a:lnTo>
                    <a:pt x="477" y="968"/>
                  </a:lnTo>
                  <a:lnTo>
                    <a:pt x="478" y="968"/>
                  </a:lnTo>
                  <a:lnTo>
                    <a:pt x="478" y="967"/>
                  </a:lnTo>
                  <a:lnTo>
                    <a:pt x="483" y="967"/>
                  </a:lnTo>
                  <a:lnTo>
                    <a:pt x="485" y="965"/>
                  </a:lnTo>
                  <a:lnTo>
                    <a:pt x="487" y="967"/>
                  </a:lnTo>
                  <a:lnTo>
                    <a:pt x="490" y="963"/>
                  </a:lnTo>
                  <a:lnTo>
                    <a:pt x="493" y="960"/>
                  </a:lnTo>
                  <a:lnTo>
                    <a:pt x="495" y="957"/>
                  </a:lnTo>
                  <a:lnTo>
                    <a:pt x="495" y="953"/>
                  </a:lnTo>
                  <a:lnTo>
                    <a:pt x="493" y="953"/>
                  </a:lnTo>
                  <a:lnTo>
                    <a:pt x="493" y="952"/>
                  </a:lnTo>
                  <a:lnTo>
                    <a:pt x="493" y="948"/>
                  </a:lnTo>
                  <a:lnTo>
                    <a:pt x="493" y="943"/>
                  </a:lnTo>
                  <a:lnTo>
                    <a:pt x="490" y="942"/>
                  </a:lnTo>
                  <a:lnTo>
                    <a:pt x="490" y="940"/>
                  </a:lnTo>
                  <a:lnTo>
                    <a:pt x="488" y="940"/>
                  </a:lnTo>
                  <a:lnTo>
                    <a:pt x="488" y="938"/>
                  </a:lnTo>
                  <a:lnTo>
                    <a:pt x="488" y="937"/>
                  </a:lnTo>
                  <a:lnTo>
                    <a:pt x="482" y="933"/>
                  </a:lnTo>
                  <a:lnTo>
                    <a:pt x="480" y="933"/>
                  </a:lnTo>
                  <a:lnTo>
                    <a:pt x="478" y="933"/>
                  </a:lnTo>
                  <a:lnTo>
                    <a:pt x="478" y="932"/>
                  </a:lnTo>
                  <a:lnTo>
                    <a:pt x="478" y="928"/>
                  </a:lnTo>
                  <a:lnTo>
                    <a:pt x="478" y="927"/>
                  </a:lnTo>
                  <a:lnTo>
                    <a:pt x="475" y="925"/>
                  </a:lnTo>
                  <a:lnTo>
                    <a:pt x="473" y="922"/>
                  </a:lnTo>
                  <a:lnTo>
                    <a:pt x="470" y="922"/>
                  </a:lnTo>
                  <a:lnTo>
                    <a:pt x="467" y="920"/>
                  </a:lnTo>
                  <a:lnTo>
                    <a:pt x="465" y="918"/>
                  </a:lnTo>
                  <a:lnTo>
                    <a:pt x="461" y="918"/>
                  </a:lnTo>
                  <a:lnTo>
                    <a:pt x="461" y="917"/>
                  </a:lnTo>
                  <a:lnTo>
                    <a:pt x="456" y="915"/>
                  </a:lnTo>
                  <a:lnTo>
                    <a:pt x="455" y="915"/>
                  </a:lnTo>
                  <a:lnTo>
                    <a:pt x="451" y="917"/>
                  </a:lnTo>
                  <a:lnTo>
                    <a:pt x="448" y="915"/>
                  </a:lnTo>
                  <a:lnTo>
                    <a:pt x="443" y="913"/>
                  </a:lnTo>
                  <a:lnTo>
                    <a:pt x="441" y="913"/>
                  </a:lnTo>
                  <a:lnTo>
                    <a:pt x="440" y="913"/>
                  </a:lnTo>
                  <a:lnTo>
                    <a:pt x="435" y="910"/>
                  </a:lnTo>
                  <a:lnTo>
                    <a:pt x="428" y="910"/>
                  </a:lnTo>
                  <a:lnTo>
                    <a:pt x="426" y="908"/>
                  </a:lnTo>
                  <a:lnTo>
                    <a:pt x="418" y="910"/>
                  </a:lnTo>
                  <a:lnTo>
                    <a:pt x="415" y="910"/>
                  </a:lnTo>
                  <a:lnTo>
                    <a:pt x="411" y="910"/>
                  </a:lnTo>
                  <a:lnTo>
                    <a:pt x="406" y="910"/>
                  </a:lnTo>
                  <a:lnTo>
                    <a:pt x="406" y="912"/>
                  </a:lnTo>
                  <a:lnTo>
                    <a:pt x="405" y="912"/>
                  </a:lnTo>
                  <a:lnTo>
                    <a:pt x="403" y="912"/>
                  </a:lnTo>
                  <a:lnTo>
                    <a:pt x="401" y="917"/>
                  </a:lnTo>
                  <a:lnTo>
                    <a:pt x="400" y="915"/>
                  </a:lnTo>
                  <a:lnTo>
                    <a:pt x="401" y="915"/>
                  </a:lnTo>
                  <a:lnTo>
                    <a:pt x="400" y="915"/>
                  </a:lnTo>
                  <a:lnTo>
                    <a:pt x="398" y="915"/>
                  </a:lnTo>
                  <a:lnTo>
                    <a:pt x="398" y="917"/>
                  </a:lnTo>
                  <a:lnTo>
                    <a:pt x="396" y="915"/>
                  </a:lnTo>
                  <a:lnTo>
                    <a:pt x="395" y="917"/>
                  </a:lnTo>
                  <a:lnTo>
                    <a:pt x="393" y="922"/>
                  </a:lnTo>
                  <a:lnTo>
                    <a:pt x="395" y="923"/>
                  </a:lnTo>
                  <a:lnTo>
                    <a:pt x="393" y="925"/>
                  </a:lnTo>
                  <a:lnTo>
                    <a:pt x="393" y="928"/>
                  </a:lnTo>
                  <a:lnTo>
                    <a:pt x="395" y="930"/>
                  </a:lnTo>
                  <a:lnTo>
                    <a:pt x="395" y="932"/>
                  </a:lnTo>
                  <a:lnTo>
                    <a:pt x="393" y="933"/>
                  </a:lnTo>
                  <a:lnTo>
                    <a:pt x="395" y="935"/>
                  </a:lnTo>
                  <a:lnTo>
                    <a:pt x="393" y="935"/>
                  </a:lnTo>
                  <a:lnTo>
                    <a:pt x="395" y="937"/>
                  </a:lnTo>
                  <a:lnTo>
                    <a:pt x="395" y="942"/>
                  </a:lnTo>
                  <a:lnTo>
                    <a:pt x="391" y="943"/>
                  </a:lnTo>
                  <a:lnTo>
                    <a:pt x="390" y="940"/>
                  </a:lnTo>
                  <a:lnTo>
                    <a:pt x="388" y="940"/>
                  </a:lnTo>
                  <a:lnTo>
                    <a:pt x="385" y="942"/>
                  </a:lnTo>
                  <a:lnTo>
                    <a:pt x="383" y="943"/>
                  </a:lnTo>
                  <a:lnTo>
                    <a:pt x="369" y="945"/>
                  </a:lnTo>
                  <a:lnTo>
                    <a:pt x="366" y="940"/>
                  </a:lnTo>
                  <a:lnTo>
                    <a:pt x="361" y="942"/>
                  </a:lnTo>
                  <a:lnTo>
                    <a:pt x="358" y="943"/>
                  </a:lnTo>
                  <a:lnTo>
                    <a:pt x="358" y="942"/>
                  </a:lnTo>
                  <a:lnTo>
                    <a:pt x="353" y="945"/>
                  </a:lnTo>
                  <a:lnTo>
                    <a:pt x="354" y="950"/>
                  </a:lnTo>
                  <a:lnTo>
                    <a:pt x="351" y="950"/>
                  </a:lnTo>
                  <a:lnTo>
                    <a:pt x="351" y="953"/>
                  </a:lnTo>
                  <a:lnTo>
                    <a:pt x="348" y="948"/>
                  </a:lnTo>
                  <a:lnTo>
                    <a:pt x="341" y="950"/>
                  </a:lnTo>
                  <a:lnTo>
                    <a:pt x="341" y="948"/>
                  </a:lnTo>
                  <a:lnTo>
                    <a:pt x="339" y="950"/>
                  </a:lnTo>
                  <a:lnTo>
                    <a:pt x="338" y="952"/>
                  </a:lnTo>
                  <a:lnTo>
                    <a:pt x="333" y="952"/>
                  </a:lnTo>
                  <a:lnTo>
                    <a:pt x="331" y="952"/>
                  </a:lnTo>
                  <a:lnTo>
                    <a:pt x="329" y="953"/>
                  </a:lnTo>
                  <a:lnTo>
                    <a:pt x="328" y="952"/>
                  </a:lnTo>
                  <a:lnTo>
                    <a:pt x="328" y="953"/>
                  </a:lnTo>
                  <a:lnTo>
                    <a:pt x="326" y="953"/>
                  </a:lnTo>
                  <a:lnTo>
                    <a:pt x="326" y="952"/>
                  </a:lnTo>
                  <a:lnTo>
                    <a:pt x="324" y="950"/>
                  </a:lnTo>
                  <a:lnTo>
                    <a:pt x="316" y="950"/>
                  </a:lnTo>
                  <a:lnTo>
                    <a:pt x="313" y="947"/>
                  </a:lnTo>
                  <a:lnTo>
                    <a:pt x="309" y="942"/>
                  </a:lnTo>
                  <a:lnTo>
                    <a:pt x="308" y="938"/>
                  </a:lnTo>
                  <a:lnTo>
                    <a:pt x="304" y="938"/>
                  </a:lnTo>
                  <a:lnTo>
                    <a:pt x="299" y="938"/>
                  </a:lnTo>
                  <a:lnTo>
                    <a:pt x="296" y="938"/>
                  </a:lnTo>
                  <a:lnTo>
                    <a:pt x="293" y="940"/>
                  </a:lnTo>
                  <a:lnTo>
                    <a:pt x="289" y="940"/>
                  </a:lnTo>
                  <a:lnTo>
                    <a:pt x="288" y="942"/>
                  </a:lnTo>
                  <a:lnTo>
                    <a:pt x="284" y="935"/>
                  </a:lnTo>
                  <a:lnTo>
                    <a:pt x="281" y="935"/>
                  </a:lnTo>
                  <a:lnTo>
                    <a:pt x="279" y="933"/>
                  </a:lnTo>
                  <a:lnTo>
                    <a:pt x="279" y="930"/>
                  </a:lnTo>
                  <a:lnTo>
                    <a:pt x="281" y="928"/>
                  </a:lnTo>
                  <a:lnTo>
                    <a:pt x="276" y="925"/>
                  </a:lnTo>
                  <a:lnTo>
                    <a:pt x="272" y="923"/>
                  </a:lnTo>
                  <a:lnTo>
                    <a:pt x="271" y="917"/>
                  </a:lnTo>
                  <a:lnTo>
                    <a:pt x="274" y="915"/>
                  </a:lnTo>
                  <a:lnTo>
                    <a:pt x="276" y="912"/>
                  </a:lnTo>
                  <a:lnTo>
                    <a:pt x="272" y="910"/>
                  </a:lnTo>
                  <a:lnTo>
                    <a:pt x="264" y="910"/>
                  </a:lnTo>
                  <a:lnTo>
                    <a:pt x="259" y="913"/>
                  </a:lnTo>
                  <a:lnTo>
                    <a:pt x="257" y="912"/>
                  </a:lnTo>
                  <a:lnTo>
                    <a:pt x="256" y="908"/>
                  </a:lnTo>
                  <a:lnTo>
                    <a:pt x="252" y="908"/>
                  </a:lnTo>
                  <a:lnTo>
                    <a:pt x="247" y="908"/>
                  </a:lnTo>
                  <a:lnTo>
                    <a:pt x="249" y="905"/>
                  </a:lnTo>
                  <a:lnTo>
                    <a:pt x="247" y="903"/>
                  </a:lnTo>
                  <a:lnTo>
                    <a:pt x="242" y="905"/>
                  </a:lnTo>
                  <a:lnTo>
                    <a:pt x="239" y="903"/>
                  </a:lnTo>
                  <a:lnTo>
                    <a:pt x="237" y="903"/>
                  </a:lnTo>
                  <a:lnTo>
                    <a:pt x="236" y="900"/>
                  </a:lnTo>
                  <a:lnTo>
                    <a:pt x="236" y="895"/>
                  </a:lnTo>
                  <a:lnTo>
                    <a:pt x="237" y="893"/>
                  </a:lnTo>
                  <a:lnTo>
                    <a:pt x="242" y="890"/>
                  </a:lnTo>
                  <a:lnTo>
                    <a:pt x="241" y="890"/>
                  </a:lnTo>
                  <a:lnTo>
                    <a:pt x="242" y="888"/>
                  </a:lnTo>
                  <a:lnTo>
                    <a:pt x="242" y="887"/>
                  </a:lnTo>
                  <a:lnTo>
                    <a:pt x="244" y="885"/>
                  </a:lnTo>
                  <a:lnTo>
                    <a:pt x="246" y="887"/>
                  </a:lnTo>
                  <a:lnTo>
                    <a:pt x="247" y="885"/>
                  </a:lnTo>
                  <a:lnTo>
                    <a:pt x="246" y="885"/>
                  </a:lnTo>
                  <a:lnTo>
                    <a:pt x="247" y="883"/>
                  </a:lnTo>
                  <a:lnTo>
                    <a:pt x="246" y="883"/>
                  </a:lnTo>
                  <a:lnTo>
                    <a:pt x="246" y="880"/>
                  </a:lnTo>
                  <a:lnTo>
                    <a:pt x="244" y="880"/>
                  </a:lnTo>
                  <a:lnTo>
                    <a:pt x="242" y="880"/>
                  </a:lnTo>
                  <a:lnTo>
                    <a:pt x="239" y="876"/>
                  </a:lnTo>
                  <a:lnTo>
                    <a:pt x="237" y="875"/>
                  </a:lnTo>
                  <a:lnTo>
                    <a:pt x="237" y="873"/>
                  </a:lnTo>
                  <a:lnTo>
                    <a:pt x="236" y="871"/>
                  </a:lnTo>
                  <a:lnTo>
                    <a:pt x="239" y="866"/>
                  </a:lnTo>
                  <a:lnTo>
                    <a:pt x="236" y="863"/>
                  </a:lnTo>
                  <a:lnTo>
                    <a:pt x="234" y="865"/>
                  </a:lnTo>
                  <a:lnTo>
                    <a:pt x="232" y="865"/>
                  </a:lnTo>
                  <a:lnTo>
                    <a:pt x="231" y="865"/>
                  </a:lnTo>
                  <a:lnTo>
                    <a:pt x="227" y="865"/>
                  </a:lnTo>
                  <a:lnTo>
                    <a:pt x="224" y="863"/>
                  </a:lnTo>
                  <a:lnTo>
                    <a:pt x="221" y="863"/>
                  </a:lnTo>
                  <a:lnTo>
                    <a:pt x="221" y="856"/>
                  </a:lnTo>
                  <a:lnTo>
                    <a:pt x="219" y="855"/>
                  </a:lnTo>
                  <a:lnTo>
                    <a:pt x="209" y="856"/>
                  </a:lnTo>
                  <a:lnTo>
                    <a:pt x="209" y="855"/>
                  </a:lnTo>
                  <a:lnTo>
                    <a:pt x="211" y="853"/>
                  </a:lnTo>
                  <a:lnTo>
                    <a:pt x="209" y="851"/>
                  </a:lnTo>
                  <a:lnTo>
                    <a:pt x="211" y="850"/>
                  </a:lnTo>
                  <a:lnTo>
                    <a:pt x="209" y="850"/>
                  </a:lnTo>
                  <a:lnTo>
                    <a:pt x="196" y="850"/>
                  </a:lnTo>
                  <a:lnTo>
                    <a:pt x="194" y="848"/>
                  </a:lnTo>
                  <a:lnTo>
                    <a:pt x="192" y="848"/>
                  </a:lnTo>
                  <a:lnTo>
                    <a:pt x="189" y="846"/>
                  </a:lnTo>
                  <a:lnTo>
                    <a:pt x="187" y="848"/>
                  </a:lnTo>
                  <a:lnTo>
                    <a:pt x="184" y="846"/>
                  </a:lnTo>
                  <a:lnTo>
                    <a:pt x="179" y="848"/>
                  </a:lnTo>
                  <a:lnTo>
                    <a:pt x="175" y="848"/>
                  </a:lnTo>
                  <a:lnTo>
                    <a:pt x="174" y="848"/>
                  </a:lnTo>
                  <a:lnTo>
                    <a:pt x="172" y="848"/>
                  </a:lnTo>
                  <a:lnTo>
                    <a:pt x="172" y="846"/>
                  </a:lnTo>
                  <a:lnTo>
                    <a:pt x="170" y="845"/>
                  </a:lnTo>
                  <a:lnTo>
                    <a:pt x="169" y="846"/>
                  </a:lnTo>
                  <a:lnTo>
                    <a:pt x="169" y="845"/>
                  </a:lnTo>
                  <a:lnTo>
                    <a:pt x="167" y="843"/>
                  </a:lnTo>
                  <a:lnTo>
                    <a:pt x="169" y="843"/>
                  </a:lnTo>
                  <a:lnTo>
                    <a:pt x="170" y="838"/>
                  </a:lnTo>
                  <a:lnTo>
                    <a:pt x="170" y="835"/>
                  </a:lnTo>
                  <a:lnTo>
                    <a:pt x="169" y="833"/>
                  </a:lnTo>
                  <a:lnTo>
                    <a:pt x="170" y="828"/>
                  </a:lnTo>
                  <a:lnTo>
                    <a:pt x="170" y="826"/>
                  </a:lnTo>
                  <a:lnTo>
                    <a:pt x="167" y="825"/>
                  </a:lnTo>
                  <a:lnTo>
                    <a:pt x="165" y="820"/>
                  </a:lnTo>
                  <a:lnTo>
                    <a:pt x="164" y="816"/>
                  </a:lnTo>
                  <a:lnTo>
                    <a:pt x="159" y="816"/>
                  </a:lnTo>
                  <a:lnTo>
                    <a:pt x="157" y="813"/>
                  </a:lnTo>
                  <a:lnTo>
                    <a:pt x="152" y="810"/>
                  </a:lnTo>
                  <a:lnTo>
                    <a:pt x="154" y="808"/>
                  </a:lnTo>
                  <a:lnTo>
                    <a:pt x="155" y="808"/>
                  </a:lnTo>
                  <a:lnTo>
                    <a:pt x="157" y="805"/>
                  </a:lnTo>
                  <a:lnTo>
                    <a:pt x="149" y="803"/>
                  </a:lnTo>
                  <a:lnTo>
                    <a:pt x="147" y="803"/>
                  </a:lnTo>
                  <a:lnTo>
                    <a:pt x="144" y="800"/>
                  </a:lnTo>
                  <a:lnTo>
                    <a:pt x="140" y="798"/>
                  </a:lnTo>
                  <a:lnTo>
                    <a:pt x="139" y="796"/>
                  </a:lnTo>
                  <a:lnTo>
                    <a:pt x="137" y="796"/>
                  </a:lnTo>
                  <a:lnTo>
                    <a:pt x="137" y="798"/>
                  </a:lnTo>
                  <a:lnTo>
                    <a:pt x="137" y="800"/>
                  </a:lnTo>
                  <a:lnTo>
                    <a:pt x="135" y="800"/>
                  </a:lnTo>
                  <a:lnTo>
                    <a:pt x="132" y="798"/>
                  </a:lnTo>
                  <a:lnTo>
                    <a:pt x="130" y="796"/>
                  </a:lnTo>
                  <a:lnTo>
                    <a:pt x="127" y="796"/>
                  </a:lnTo>
                  <a:lnTo>
                    <a:pt x="127" y="798"/>
                  </a:lnTo>
                  <a:lnTo>
                    <a:pt x="127" y="800"/>
                  </a:lnTo>
                  <a:lnTo>
                    <a:pt x="127" y="801"/>
                  </a:lnTo>
                  <a:lnTo>
                    <a:pt x="124" y="808"/>
                  </a:lnTo>
                  <a:lnTo>
                    <a:pt x="122" y="808"/>
                  </a:lnTo>
                  <a:lnTo>
                    <a:pt x="120" y="810"/>
                  </a:lnTo>
                  <a:lnTo>
                    <a:pt x="115" y="810"/>
                  </a:lnTo>
                  <a:lnTo>
                    <a:pt x="114" y="805"/>
                  </a:lnTo>
                  <a:lnTo>
                    <a:pt x="107" y="803"/>
                  </a:lnTo>
                  <a:lnTo>
                    <a:pt x="104" y="800"/>
                  </a:lnTo>
                  <a:lnTo>
                    <a:pt x="104" y="798"/>
                  </a:lnTo>
                  <a:lnTo>
                    <a:pt x="100" y="798"/>
                  </a:lnTo>
                  <a:lnTo>
                    <a:pt x="99" y="800"/>
                  </a:lnTo>
                  <a:lnTo>
                    <a:pt x="95" y="798"/>
                  </a:lnTo>
                  <a:lnTo>
                    <a:pt x="90" y="798"/>
                  </a:lnTo>
                  <a:lnTo>
                    <a:pt x="89" y="800"/>
                  </a:lnTo>
                  <a:lnTo>
                    <a:pt x="87" y="798"/>
                  </a:lnTo>
                  <a:lnTo>
                    <a:pt x="87" y="796"/>
                  </a:lnTo>
                  <a:lnTo>
                    <a:pt x="90" y="793"/>
                  </a:lnTo>
                  <a:lnTo>
                    <a:pt x="92" y="791"/>
                  </a:lnTo>
                  <a:lnTo>
                    <a:pt x="94" y="791"/>
                  </a:lnTo>
                  <a:lnTo>
                    <a:pt x="97" y="788"/>
                  </a:lnTo>
                  <a:lnTo>
                    <a:pt x="95" y="788"/>
                  </a:lnTo>
                  <a:lnTo>
                    <a:pt x="95" y="786"/>
                  </a:lnTo>
                  <a:lnTo>
                    <a:pt x="99" y="786"/>
                  </a:lnTo>
                  <a:lnTo>
                    <a:pt x="99" y="785"/>
                  </a:lnTo>
                  <a:lnTo>
                    <a:pt x="97" y="783"/>
                  </a:lnTo>
                  <a:lnTo>
                    <a:pt x="95" y="783"/>
                  </a:lnTo>
                  <a:lnTo>
                    <a:pt x="95" y="781"/>
                  </a:lnTo>
                  <a:lnTo>
                    <a:pt x="97" y="778"/>
                  </a:lnTo>
                  <a:lnTo>
                    <a:pt x="95" y="778"/>
                  </a:lnTo>
                  <a:lnTo>
                    <a:pt x="97" y="778"/>
                  </a:lnTo>
                  <a:lnTo>
                    <a:pt x="95" y="774"/>
                  </a:lnTo>
                  <a:lnTo>
                    <a:pt x="99" y="773"/>
                  </a:lnTo>
                  <a:lnTo>
                    <a:pt x="99" y="769"/>
                  </a:lnTo>
                  <a:lnTo>
                    <a:pt x="97" y="766"/>
                  </a:lnTo>
                  <a:lnTo>
                    <a:pt x="97" y="764"/>
                  </a:lnTo>
                  <a:lnTo>
                    <a:pt x="97" y="761"/>
                  </a:lnTo>
                  <a:lnTo>
                    <a:pt x="95" y="761"/>
                  </a:lnTo>
                  <a:lnTo>
                    <a:pt x="94" y="756"/>
                  </a:lnTo>
                  <a:lnTo>
                    <a:pt x="94" y="754"/>
                  </a:lnTo>
                  <a:lnTo>
                    <a:pt x="90" y="754"/>
                  </a:lnTo>
                  <a:lnTo>
                    <a:pt x="92" y="753"/>
                  </a:lnTo>
                  <a:lnTo>
                    <a:pt x="83" y="759"/>
                  </a:lnTo>
                  <a:lnTo>
                    <a:pt x="77" y="763"/>
                  </a:lnTo>
                  <a:lnTo>
                    <a:pt x="70" y="761"/>
                  </a:lnTo>
                  <a:lnTo>
                    <a:pt x="63" y="761"/>
                  </a:lnTo>
                  <a:lnTo>
                    <a:pt x="63" y="759"/>
                  </a:lnTo>
                  <a:lnTo>
                    <a:pt x="62" y="754"/>
                  </a:lnTo>
                  <a:lnTo>
                    <a:pt x="57" y="749"/>
                  </a:lnTo>
                  <a:lnTo>
                    <a:pt x="57" y="751"/>
                  </a:lnTo>
                  <a:lnTo>
                    <a:pt x="57" y="753"/>
                  </a:lnTo>
                  <a:lnTo>
                    <a:pt x="58" y="754"/>
                  </a:lnTo>
                  <a:lnTo>
                    <a:pt x="57" y="754"/>
                  </a:lnTo>
                  <a:lnTo>
                    <a:pt x="57" y="753"/>
                  </a:lnTo>
                  <a:lnTo>
                    <a:pt x="55" y="753"/>
                  </a:lnTo>
                  <a:lnTo>
                    <a:pt x="53" y="753"/>
                  </a:lnTo>
                  <a:lnTo>
                    <a:pt x="52" y="744"/>
                  </a:lnTo>
                  <a:lnTo>
                    <a:pt x="52" y="739"/>
                  </a:lnTo>
                  <a:lnTo>
                    <a:pt x="52" y="738"/>
                  </a:lnTo>
                  <a:lnTo>
                    <a:pt x="50" y="738"/>
                  </a:lnTo>
                  <a:lnTo>
                    <a:pt x="58" y="736"/>
                  </a:lnTo>
                  <a:lnTo>
                    <a:pt x="58" y="733"/>
                  </a:lnTo>
                  <a:lnTo>
                    <a:pt x="58" y="729"/>
                  </a:lnTo>
                  <a:lnTo>
                    <a:pt x="60" y="728"/>
                  </a:lnTo>
                  <a:lnTo>
                    <a:pt x="62" y="728"/>
                  </a:lnTo>
                  <a:lnTo>
                    <a:pt x="60" y="726"/>
                  </a:lnTo>
                  <a:lnTo>
                    <a:pt x="57" y="724"/>
                  </a:lnTo>
                  <a:lnTo>
                    <a:pt x="57" y="723"/>
                  </a:lnTo>
                  <a:lnTo>
                    <a:pt x="57" y="721"/>
                  </a:lnTo>
                  <a:lnTo>
                    <a:pt x="55" y="721"/>
                  </a:lnTo>
                  <a:lnTo>
                    <a:pt x="53" y="719"/>
                  </a:lnTo>
                  <a:lnTo>
                    <a:pt x="52" y="718"/>
                  </a:lnTo>
                  <a:lnTo>
                    <a:pt x="53" y="718"/>
                  </a:lnTo>
                  <a:lnTo>
                    <a:pt x="52" y="716"/>
                  </a:lnTo>
                  <a:lnTo>
                    <a:pt x="47" y="713"/>
                  </a:lnTo>
                  <a:lnTo>
                    <a:pt x="43" y="713"/>
                  </a:lnTo>
                  <a:lnTo>
                    <a:pt x="42" y="713"/>
                  </a:lnTo>
                  <a:lnTo>
                    <a:pt x="42" y="716"/>
                  </a:lnTo>
                  <a:lnTo>
                    <a:pt x="40" y="718"/>
                  </a:lnTo>
                  <a:lnTo>
                    <a:pt x="40" y="723"/>
                  </a:lnTo>
                  <a:lnTo>
                    <a:pt x="33" y="718"/>
                  </a:lnTo>
                  <a:lnTo>
                    <a:pt x="30" y="714"/>
                  </a:lnTo>
                  <a:lnTo>
                    <a:pt x="27" y="713"/>
                  </a:lnTo>
                  <a:lnTo>
                    <a:pt x="23" y="714"/>
                  </a:lnTo>
                  <a:lnTo>
                    <a:pt x="22" y="714"/>
                  </a:lnTo>
                  <a:lnTo>
                    <a:pt x="20" y="709"/>
                  </a:lnTo>
                  <a:lnTo>
                    <a:pt x="18" y="708"/>
                  </a:lnTo>
                  <a:lnTo>
                    <a:pt x="15" y="704"/>
                  </a:lnTo>
                  <a:lnTo>
                    <a:pt x="15" y="703"/>
                  </a:lnTo>
                  <a:lnTo>
                    <a:pt x="20" y="701"/>
                  </a:lnTo>
                  <a:lnTo>
                    <a:pt x="22" y="699"/>
                  </a:lnTo>
                  <a:lnTo>
                    <a:pt x="20" y="699"/>
                  </a:lnTo>
                  <a:lnTo>
                    <a:pt x="22" y="698"/>
                  </a:lnTo>
                  <a:lnTo>
                    <a:pt x="23" y="696"/>
                  </a:lnTo>
                  <a:lnTo>
                    <a:pt x="23" y="694"/>
                  </a:lnTo>
                  <a:lnTo>
                    <a:pt x="27" y="694"/>
                  </a:lnTo>
                  <a:lnTo>
                    <a:pt x="28" y="688"/>
                  </a:lnTo>
                  <a:lnTo>
                    <a:pt x="28" y="683"/>
                  </a:lnTo>
                  <a:lnTo>
                    <a:pt x="28" y="679"/>
                  </a:lnTo>
                  <a:lnTo>
                    <a:pt x="27" y="679"/>
                  </a:lnTo>
                  <a:lnTo>
                    <a:pt x="25" y="677"/>
                  </a:lnTo>
                  <a:lnTo>
                    <a:pt x="22" y="677"/>
                  </a:lnTo>
                  <a:lnTo>
                    <a:pt x="22" y="674"/>
                  </a:lnTo>
                  <a:lnTo>
                    <a:pt x="23" y="672"/>
                  </a:lnTo>
                  <a:lnTo>
                    <a:pt x="22" y="671"/>
                  </a:lnTo>
                  <a:lnTo>
                    <a:pt x="22" y="669"/>
                  </a:lnTo>
                  <a:lnTo>
                    <a:pt x="22" y="667"/>
                  </a:lnTo>
                  <a:lnTo>
                    <a:pt x="22" y="664"/>
                  </a:lnTo>
                  <a:lnTo>
                    <a:pt x="20" y="659"/>
                  </a:lnTo>
                  <a:lnTo>
                    <a:pt x="20" y="657"/>
                  </a:lnTo>
                  <a:lnTo>
                    <a:pt x="22" y="651"/>
                  </a:lnTo>
                  <a:lnTo>
                    <a:pt x="22" y="641"/>
                  </a:lnTo>
                  <a:lnTo>
                    <a:pt x="20" y="637"/>
                  </a:lnTo>
                  <a:lnTo>
                    <a:pt x="22" y="636"/>
                  </a:lnTo>
                  <a:lnTo>
                    <a:pt x="20" y="636"/>
                  </a:lnTo>
                  <a:lnTo>
                    <a:pt x="22" y="632"/>
                  </a:lnTo>
                  <a:lnTo>
                    <a:pt x="23" y="631"/>
                  </a:lnTo>
                  <a:lnTo>
                    <a:pt x="25" y="626"/>
                  </a:lnTo>
                  <a:lnTo>
                    <a:pt x="27" y="626"/>
                  </a:lnTo>
                  <a:lnTo>
                    <a:pt x="28" y="626"/>
                  </a:lnTo>
                  <a:lnTo>
                    <a:pt x="28" y="624"/>
                  </a:lnTo>
                  <a:lnTo>
                    <a:pt x="28" y="622"/>
                  </a:lnTo>
                  <a:lnTo>
                    <a:pt x="27" y="619"/>
                  </a:lnTo>
                  <a:lnTo>
                    <a:pt x="28" y="616"/>
                  </a:lnTo>
                  <a:lnTo>
                    <a:pt x="28" y="614"/>
                  </a:lnTo>
                  <a:lnTo>
                    <a:pt x="30" y="616"/>
                  </a:lnTo>
                  <a:lnTo>
                    <a:pt x="30" y="614"/>
                  </a:lnTo>
                  <a:lnTo>
                    <a:pt x="30" y="609"/>
                  </a:lnTo>
                  <a:lnTo>
                    <a:pt x="30" y="607"/>
                  </a:lnTo>
                  <a:lnTo>
                    <a:pt x="28" y="607"/>
                  </a:lnTo>
                  <a:lnTo>
                    <a:pt x="28" y="606"/>
                  </a:lnTo>
                  <a:lnTo>
                    <a:pt x="30" y="602"/>
                  </a:lnTo>
                  <a:lnTo>
                    <a:pt x="28" y="599"/>
                  </a:lnTo>
                  <a:lnTo>
                    <a:pt x="28" y="594"/>
                  </a:lnTo>
                  <a:lnTo>
                    <a:pt x="30" y="594"/>
                  </a:lnTo>
                  <a:lnTo>
                    <a:pt x="30" y="589"/>
                  </a:lnTo>
                  <a:lnTo>
                    <a:pt x="32" y="586"/>
                  </a:lnTo>
                  <a:lnTo>
                    <a:pt x="30" y="586"/>
                  </a:lnTo>
                  <a:lnTo>
                    <a:pt x="32" y="581"/>
                  </a:lnTo>
                  <a:lnTo>
                    <a:pt x="33" y="581"/>
                  </a:lnTo>
                  <a:lnTo>
                    <a:pt x="33" y="579"/>
                  </a:lnTo>
                  <a:lnTo>
                    <a:pt x="33" y="577"/>
                  </a:lnTo>
                  <a:lnTo>
                    <a:pt x="32" y="575"/>
                  </a:lnTo>
                  <a:lnTo>
                    <a:pt x="28" y="575"/>
                  </a:lnTo>
                  <a:lnTo>
                    <a:pt x="25" y="575"/>
                  </a:lnTo>
                  <a:lnTo>
                    <a:pt x="22" y="572"/>
                  </a:lnTo>
                  <a:lnTo>
                    <a:pt x="18" y="572"/>
                  </a:lnTo>
                  <a:lnTo>
                    <a:pt x="17" y="569"/>
                  </a:lnTo>
                  <a:lnTo>
                    <a:pt x="17" y="567"/>
                  </a:lnTo>
                  <a:lnTo>
                    <a:pt x="12" y="564"/>
                  </a:lnTo>
                  <a:lnTo>
                    <a:pt x="13" y="562"/>
                  </a:lnTo>
                  <a:lnTo>
                    <a:pt x="12" y="562"/>
                  </a:lnTo>
                  <a:lnTo>
                    <a:pt x="8" y="557"/>
                  </a:lnTo>
                  <a:lnTo>
                    <a:pt x="7" y="557"/>
                  </a:lnTo>
                  <a:lnTo>
                    <a:pt x="7" y="554"/>
                  </a:lnTo>
                  <a:lnTo>
                    <a:pt x="8" y="554"/>
                  </a:lnTo>
                  <a:lnTo>
                    <a:pt x="8" y="555"/>
                  </a:lnTo>
                  <a:lnTo>
                    <a:pt x="8" y="554"/>
                  </a:lnTo>
                  <a:lnTo>
                    <a:pt x="10" y="552"/>
                  </a:lnTo>
                  <a:lnTo>
                    <a:pt x="12" y="552"/>
                  </a:lnTo>
                  <a:lnTo>
                    <a:pt x="12" y="550"/>
                  </a:lnTo>
                  <a:lnTo>
                    <a:pt x="13" y="550"/>
                  </a:lnTo>
                  <a:lnTo>
                    <a:pt x="13" y="549"/>
                  </a:lnTo>
                  <a:lnTo>
                    <a:pt x="15" y="550"/>
                  </a:lnTo>
                  <a:lnTo>
                    <a:pt x="15" y="552"/>
                  </a:lnTo>
                  <a:lnTo>
                    <a:pt x="15" y="555"/>
                  </a:lnTo>
                  <a:lnTo>
                    <a:pt x="13" y="557"/>
                  </a:lnTo>
                  <a:lnTo>
                    <a:pt x="18" y="559"/>
                  </a:lnTo>
                  <a:lnTo>
                    <a:pt x="22" y="559"/>
                  </a:lnTo>
                  <a:lnTo>
                    <a:pt x="22" y="557"/>
                  </a:lnTo>
                  <a:lnTo>
                    <a:pt x="20" y="557"/>
                  </a:lnTo>
                  <a:lnTo>
                    <a:pt x="22" y="555"/>
                  </a:lnTo>
                  <a:lnTo>
                    <a:pt x="23" y="555"/>
                  </a:lnTo>
                  <a:lnTo>
                    <a:pt x="25" y="557"/>
                  </a:lnTo>
                  <a:lnTo>
                    <a:pt x="27" y="557"/>
                  </a:lnTo>
                  <a:lnTo>
                    <a:pt x="27" y="555"/>
                  </a:lnTo>
                  <a:lnTo>
                    <a:pt x="27" y="554"/>
                  </a:lnTo>
                  <a:lnTo>
                    <a:pt x="28" y="554"/>
                  </a:lnTo>
                  <a:lnTo>
                    <a:pt x="33" y="552"/>
                  </a:lnTo>
                  <a:lnTo>
                    <a:pt x="32" y="549"/>
                  </a:lnTo>
                  <a:lnTo>
                    <a:pt x="32" y="545"/>
                  </a:lnTo>
                  <a:lnTo>
                    <a:pt x="30" y="545"/>
                  </a:lnTo>
                  <a:lnTo>
                    <a:pt x="28" y="544"/>
                  </a:lnTo>
                  <a:lnTo>
                    <a:pt x="27" y="544"/>
                  </a:lnTo>
                  <a:lnTo>
                    <a:pt x="28" y="542"/>
                  </a:lnTo>
                  <a:lnTo>
                    <a:pt x="27" y="540"/>
                  </a:lnTo>
                  <a:lnTo>
                    <a:pt x="30" y="544"/>
                  </a:lnTo>
                  <a:lnTo>
                    <a:pt x="32" y="542"/>
                  </a:lnTo>
                  <a:lnTo>
                    <a:pt x="30" y="540"/>
                  </a:lnTo>
                  <a:lnTo>
                    <a:pt x="28" y="535"/>
                  </a:lnTo>
                  <a:lnTo>
                    <a:pt x="28" y="532"/>
                  </a:lnTo>
                  <a:lnTo>
                    <a:pt x="27" y="530"/>
                  </a:lnTo>
                  <a:lnTo>
                    <a:pt x="25" y="530"/>
                  </a:lnTo>
                  <a:lnTo>
                    <a:pt x="25" y="527"/>
                  </a:lnTo>
                  <a:lnTo>
                    <a:pt x="27" y="525"/>
                  </a:lnTo>
                  <a:lnTo>
                    <a:pt x="27" y="524"/>
                  </a:lnTo>
                  <a:lnTo>
                    <a:pt x="25" y="522"/>
                  </a:lnTo>
                  <a:lnTo>
                    <a:pt x="22" y="524"/>
                  </a:lnTo>
                  <a:lnTo>
                    <a:pt x="18" y="519"/>
                  </a:lnTo>
                  <a:lnTo>
                    <a:pt x="17" y="517"/>
                  </a:lnTo>
                  <a:lnTo>
                    <a:pt x="15" y="515"/>
                  </a:lnTo>
                  <a:lnTo>
                    <a:pt x="20" y="510"/>
                  </a:lnTo>
                  <a:lnTo>
                    <a:pt x="18" y="509"/>
                  </a:lnTo>
                  <a:lnTo>
                    <a:pt x="18" y="507"/>
                  </a:lnTo>
                  <a:lnTo>
                    <a:pt x="20" y="505"/>
                  </a:lnTo>
                  <a:lnTo>
                    <a:pt x="18" y="504"/>
                  </a:lnTo>
                  <a:lnTo>
                    <a:pt x="17" y="502"/>
                  </a:lnTo>
                  <a:lnTo>
                    <a:pt x="18" y="502"/>
                  </a:lnTo>
                  <a:lnTo>
                    <a:pt x="17" y="502"/>
                  </a:lnTo>
                  <a:lnTo>
                    <a:pt x="15" y="499"/>
                  </a:lnTo>
                  <a:lnTo>
                    <a:pt x="12" y="497"/>
                  </a:lnTo>
                  <a:lnTo>
                    <a:pt x="12" y="495"/>
                  </a:lnTo>
                  <a:lnTo>
                    <a:pt x="13" y="494"/>
                  </a:lnTo>
                  <a:lnTo>
                    <a:pt x="13" y="490"/>
                  </a:lnTo>
                  <a:lnTo>
                    <a:pt x="15" y="490"/>
                  </a:lnTo>
                  <a:lnTo>
                    <a:pt x="15" y="489"/>
                  </a:lnTo>
                  <a:lnTo>
                    <a:pt x="10" y="487"/>
                  </a:lnTo>
                  <a:lnTo>
                    <a:pt x="8" y="485"/>
                  </a:lnTo>
                  <a:lnTo>
                    <a:pt x="7" y="480"/>
                  </a:lnTo>
                  <a:lnTo>
                    <a:pt x="5" y="480"/>
                  </a:lnTo>
                  <a:lnTo>
                    <a:pt x="5" y="479"/>
                  </a:lnTo>
                  <a:lnTo>
                    <a:pt x="3" y="477"/>
                  </a:lnTo>
                  <a:lnTo>
                    <a:pt x="2" y="473"/>
                  </a:lnTo>
                  <a:lnTo>
                    <a:pt x="7" y="473"/>
                  </a:lnTo>
                  <a:lnTo>
                    <a:pt x="7" y="472"/>
                  </a:lnTo>
                  <a:lnTo>
                    <a:pt x="5" y="472"/>
                  </a:lnTo>
                  <a:lnTo>
                    <a:pt x="3" y="472"/>
                  </a:lnTo>
                  <a:lnTo>
                    <a:pt x="5" y="467"/>
                  </a:lnTo>
                  <a:lnTo>
                    <a:pt x="3" y="467"/>
                  </a:lnTo>
                  <a:lnTo>
                    <a:pt x="0" y="467"/>
                  </a:lnTo>
                  <a:lnTo>
                    <a:pt x="2" y="463"/>
                  </a:lnTo>
                  <a:lnTo>
                    <a:pt x="0" y="462"/>
                  </a:lnTo>
                  <a:lnTo>
                    <a:pt x="0" y="460"/>
                  </a:lnTo>
                  <a:lnTo>
                    <a:pt x="2" y="458"/>
                  </a:lnTo>
                  <a:lnTo>
                    <a:pt x="0" y="455"/>
                  </a:lnTo>
                  <a:lnTo>
                    <a:pt x="2" y="452"/>
                  </a:lnTo>
                  <a:lnTo>
                    <a:pt x="3" y="453"/>
                  </a:lnTo>
                  <a:lnTo>
                    <a:pt x="10" y="452"/>
                  </a:lnTo>
                  <a:lnTo>
                    <a:pt x="8" y="452"/>
                  </a:lnTo>
                  <a:lnTo>
                    <a:pt x="8" y="447"/>
                  </a:lnTo>
                  <a:lnTo>
                    <a:pt x="5" y="438"/>
                  </a:lnTo>
                  <a:lnTo>
                    <a:pt x="3" y="433"/>
                  </a:lnTo>
                  <a:lnTo>
                    <a:pt x="12" y="433"/>
                  </a:lnTo>
                  <a:lnTo>
                    <a:pt x="17" y="435"/>
                  </a:lnTo>
                  <a:lnTo>
                    <a:pt x="22" y="433"/>
                  </a:lnTo>
                  <a:lnTo>
                    <a:pt x="25" y="433"/>
                  </a:lnTo>
                  <a:lnTo>
                    <a:pt x="28" y="432"/>
                  </a:lnTo>
                  <a:lnTo>
                    <a:pt x="33" y="432"/>
                  </a:lnTo>
                  <a:lnTo>
                    <a:pt x="35" y="430"/>
                  </a:lnTo>
                  <a:lnTo>
                    <a:pt x="38" y="427"/>
                  </a:lnTo>
                  <a:lnTo>
                    <a:pt x="40" y="427"/>
                  </a:lnTo>
                  <a:lnTo>
                    <a:pt x="45" y="425"/>
                  </a:lnTo>
                  <a:lnTo>
                    <a:pt x="47" y="418"/>
                  </a:lnTo>
                  <a:lnTo>
                    <a:pt x="45" y="415"/>
                  </a:lnTo>
                  <a:lnTo>
                    <a:pt x="47" y="413"/>
                  </a:lnTo>
                  <a:lnTo>
                    <a:pt x="47" y="412"/>
                  </a:lnTo>
                  <a:lnTo>
                    <a:pt x="45" y="412"/>
                  </a:lnTo>
                  <a:lnTo>
                    <a:pt x="43" y="410"/>
                  </a:lnTo>
                  <a:lnTo>
                    <a:pt x="43" y="408"/>
                  </a:lnTo>
                  <a:lnTo>
                    <a:pt x="43" y="407"/>
                  </a:lnTo>
                  <a:lnTo>
                    <a:pt x="42" y="403"/>
                  </a:lnTo>
                  <a:lnTo>
                    <a:pt x="40" y="402"/>
                  </a:lnTo>
                  <a:lnTo>
                    <a:pt x="40" y="400"/>
                  </a:lnTo>
                  <a:lnTo>
                    <a:pt x="43" y="398"/>
                  </a:lnTo>
                  <a:lnTo>
                    <a:pt x="43" y="397"/>
                  </a:lnTo>
                  <a:lnTo>
                    <a:pt x="43" y="392"/>
                  </a:lnTo>
                  <a:lnTo>
                    <a:pt x="37" y="392"/>
                  </a:lnTo>
                  <a:lnTo>
                    <a:pt x="37" y="390"/>
                  </a:lnTo>
                  <a:lnTo>
                    <a:pt x="33" y="390"/>
                  </a:lnTo>
                  <a:lnTo>
                    <a:pt x="32" y="387"/>
                  </a:lnTo>
                  <a:lnTo>
                    <a:pt x="32" y="385"/>
                  </a:lnTo>
                  <a:lnTo>
                    <a:pt x="32" y="382"/>
                  </a:lnTo>
                  <a:lnTo>
                    <a:pt x="35" y="380"/>
                  </a:lnTo>
                  <a:lnTo>
                    <a:pt x="33" y="378"/>
                  </a:lnTo>
                  <a:lnTo>
                    <a:pt x="33" y="377"/>
                  </a:lnTo>
                  <a:lnTo>
                    <a:pt x="38" y="373"/>
                  </a:lnTo>
                  <a:lnTo>
                    <a:pt x="40" y="378"/>
                  </a:lnTo>
                  <a:lnTo>
                    <a:pt x="47" y="373"/>
                  </a:lnTo>
                  <a:lnTo>
                    <a:pt x="45" y="368"/>
                  </a:lnTo>
                  <a:lnTo>
                    <a:pt x="47" y="368"/>
                  </a:lnTo>
                  <a:lnTo>
                    <a:pt x="48" y="366"/>
                  </a:lnTo>
                  <a:lnTo>
                    <a:pt x="50" y="368"/>
                  </a:lnTo>
                  <a:lnTo>
                    <a:pt x="52" y="368"/>
                  </a:lnTo>
                  <a:lnTo>
                    <a:pt x="50" y="366"/>
                  </a:lnTo>
                  <a:lnTo>
                    <a:pt x="52" y="366"/>
                  </a:lnTo>
                  <a:lnTo>
                    <a:pt x="53" y="366"/>
                  </a:lnTo>
                  <a:lnTo>
                    <a:pt x="53" y="365"/>
                  </a:lnTo>
                  <a:lnTo>
                    <a:pt x="52" y="361"/>
                  </a:lnTo>
                  <a:lnTo>
                    <a:pt x="50" y="361"/>
                  </a:lnTo>
                  <a:lnTo>
                    <a:pt x="50" y="360"/>
                  </a:lnTo>
                  <a:lnTo>
                    <a:pt x="53" y="360"/>
                  </a:lnTo>
                  <a:lnTo>
                    <a:pt x="55" y="358"/>
                  </a:lnTo>
                  <a:lnTo>
                    <a:pt x="55" y="356"/>
                  </a:lnTo>
                  <a:lnTo>
                    <a:pt x="53" y="355"/>
                  </a:lnTo>
                  <a:lnTo>
                    <a:pt x="53" y="350"/>
                  </a:lnTo>
                  <a:lnTo>
                    <a:pt x="52" y="346"/>
                  </a:lnTo>
                  <a:lnTo>
                    <a:pt x="53" y="346"/>
                  </a:lnTo>
                  <a:lnTo>
                    <a:pt x="53" y="345"/>
                  </a:lnTo>
                  <a:lnTo>
                    <a:pt x="55" y="341"/>
                  </a:lnTo>
                  <a:lnTo>
                    <a:pt x="55" y="336"/>
                  </a:lnTo>
                  <a:lnTo>
                    <a:pt x="53" y="335"/>
                  </a:lnTo>
                  <a:lnTo>
                    <a:pt x="55" y="331"/>
                  </a:lnTo>
                  <a:lnTo>
                    <a:pt x="55" y="330"/>
                  </a:lnTo>
                  <a:lnTo>
                    <a:pt x="53" y="330"/>
                  </a:lnTo>
                  <a:lnTo>
                    <a:pt x="52" y="323"/>
                  </a:lnTo>
                  <a:lnTo>
                    <a:pt x="50" y="320"/>
                  </a:lnTo>
                  <a:lnTo>
                    <a:pt x="50" y="318"/>
                  </a:lnTo>
                  <a:lnTo>
                    <a:pt x="50" y="316"/>
                  </a:lnTo>
                  <a:lnTo>
                    <a:pt x="50" y="315"/>
                  </a:lnTo>
                  <a:lnTo>
                    <a:pt x="47" y="315"/>
                  </a:lnTo>
                  <a:lnTo>
                    <a:pt x="45" y="315"/>
                  </a:lnTo>
                  <a:lnTo>
                    <a:pt x="48" y="313"/>
                  </a:lnTo>
                  <a:lnTo>
                    <a:pt x="48" y="311"/>
                  </a:lnTo>
                  <a:lnTo>
                    <a:pt x="48" y="308"/>
                  </a:lnTo>
                  <a:lnTo>
                    <a:pt x="47" y="308"/>
                  </a:lnTo>
                  <a:lnTo>
                    <a:pt x="48" y="306"/>
                  </a:lnTo>
                  <a:lnTo>
                    <a:pt x="47" y="306"/>
                  </a:lnTo>
                  <a:lnTo>
                    <a:pt x="47" y="303"/>
                  </a:lnTo>
                  <a:lnTo>
                    <a:pt x="48" y="301"/>
                  </a:lnTo>
                  <a:lnTo>
                    <a:pt x="48" y="298"/>
                  </a:lnTo>
                  <a:lnTo>
                    <a:pt x="48" y="296"/>
                  </a:lnTo>
                  <a:lnTo>
                    <a:pt x="48" y="293"/>
                  </a:lnTo>
                  <a:lnTo>
                    <a:pt x="48" y="291"/>
                  </a:lnTo>
                  <a:lnTo>
                    <a:pt x="48" y="288"/>
                  </a:lnTo>
                  <a:lnTo>
                    <a:pt x="48" y="286"/>
                  </a:lnTo>
                  <a:lnTo>
                    <a:pt x="47" y="286"/>
                  </a:lnTo>
                  <a:lnTo>
                    <a:pt x="48" y="283"/>
                  </a:lnTo>
                  <a:lnTo>
                    <a:pt x="50" y="283"/>
                  </a:lnTo>
                  <a:lnTo>
                    <a:pt x="52" y="283"/>
                  </a:lnTo>
                  <a:lnTo>
                    <a:pt x="55" y="283"/>
                  </a:lnTo>
                  <a:lnTo>
                    <a:pt x="63" y="286"/>
                  </a:lnTo>
                  <a:lnTo>
                    <a:pt x="67" y="285"/>
                  </a:lnTo>
                  <a:lnTo>
                    <a:pt x="73" y="288"/>
                  </a:lnTo>
                  <a:lnTo>
                    <a:pt x="73" y="290"/>
                  </a:lnTo>
                  <a:lnTo>
                    <a:pt x="75" y="291"/>
                  </a:lnTo>
                  <a:lnTo>
                    <a:pt x="80" y="293"/>
                  </a:lnTo>
                  <a:lnTo>
                    <a:pt x="82" y="295"/>
                  </a:lnTo>
                  <a:lnTo>
                    <a:pt x="87" y="295"/>
                  </a:lnTo>
                  <a:lnTo>
                    <a:pt x="94" y="296"/>
                  </a:lnTo>
                  <a:lnTo>
                    <a:pt x="99" y="295"/>
                  </a:lnTo>
                  <a:lnTo>
                    <a:pt x="107" y="290"/>
                  </a:lnTo>
                  <a:lnTo>
                    <a:pt x="114" y="286"/>
                  </a:lnTo>
                  <a:lnTo>
                    <a:pt x="119" y="285"/>
                  </a:lnTo>
                  <a:lnTo>
                    <a:pt x="124" y="283"/>
                  </a:lnTo>
                  <a:lnTo>
                    <a:pt x="127" y="281"/>
                  </a:lnTo>
                  <a:lnTo>
                    <a:pt x="134" y="280"/>
                  </a:lnTo>
                  <a:lnTo>
                    <a:pt x="135" y="280"/>
                  </a:lnTo>
                  <a:lnTo>
                    <a:pt x="137" y="280"/>
                  </a:lnTo>
                  <a:lnTo>
                    <a:pt x="139" y="280"/>
                  </a:lnTo>
                  <a:lnTo>
                    <a:pt x="140" y="281"/>
                  </a:lnTo>
                  <a:lnTo>
                    <a:pt x="139" y="283"/>
                  </a:lnTo>
                  <a:lnTo>
                    <a:pt x="142" y="285"/>
                  </a:lnTo>
                  <a:lnTo>
                    <a:pt x="147" y="285"/>
                  </a:lnTo>
                  <a:lnTo>
                    <a:pt x="147" y="283"/>
                  </a:lnTo>
                  <a:lnTo>
                    <a:pt x="149" y="281"/>
                  </a:lnTo>
                  <a:lnTo>
                    <a:pt x="147" y="280"/>
                  </a:lnTo>
                  <a:lnTo>
                    <a:pt x="149" y="276"/>
                  </a:lnTo>
                  <a:lnTo>
                    <a:pt x="150" y="276"/>
                  </a:lnTo>
                  <a:lnTo>
                    <a:pt x="152" y="275"/>
                  </a:lnTo>
                  <a:lnTo>
                    <a:pt x="154" y="275"/>
                  </a:lnTo>
                  <a:lnTo>
                    <a:pt x="155" y="271"/>
                  </a:lnTo>
                  <a:lnTo>
                    <a:pt x="157" y="269"/>
                  </a:lnTo>
                  <a:lnTo>
                    <a:pt x="160" y="266"/>
                  </a:lnTo>
                  <a:lnTo>
                    <a:pt x="160" y="264"/>
                  </a:lnTo>
                  <a:lnTo>
                    <a:pt x="159" y="259"/>
                  </a:lnTo>
                  <a:lnTo>
                    <a:pt x="157" y="254"/>
                  </a:lnTo>
                  <a:lnTo>
                    <a:pt x="155" y="253"/>
                  </a:lnTo>
                  <a:lnTo>
                    <a:pt x="155" y="249"/>
                  </a:lnTo>
                  <a:lnTo>
                    <a:pt x="157" y="249"/>
                  </a:lnTo>
                  <a:lnTo>
                    <a:pt x="159" y="249"/>
                  </a:lnTo>
                  <a:lnTo>
                    <a:pt x="160" y="249"/>
                  </a:lnTo>
                  <a:lnTo>
                    <a:pt x="162" y="246"/>
                  </a:lnTo>
                  <a:lnTo>
                    <a:pt x="160" y="246"/>
                  </a:lnTo>
                  <a:lnTo>
                    <a:pt x="164" y="243"/>
                  </a:lnTo>
                  <a:lnTo>
                    <a:pt x="169" y="243"/>
                  </a:lnTo>
                  <a:lnTo>
                    <a:pt x="169" y="238"/>
                  </a:lnTo>
                  <a:lnTo>
                    <a:pt x="170" y="234"/>
                  </a:lnTo>
                  <a:lnTo>
                    <a:pt x="169" y="231"/>
                  </a:lnTo>
                  <a:lnTo>
                    <a:pt x="169" y="229"/>
                  </a:lnTo>
                  <a:lnTo>
                    <a:pt x="170" y="228"/>
                  </a:lnTo>
                  <a:lnTo>
                    <a:pt x="170" y="229"/>
                  </a:lnTo>
                  <a:lnTo>
                    <a:pt x="172" y="229"/>
                  </a:lnTo>
                  <a:lnTo>
                    <a:pt x="170" y="228"/>
                  </a:lnTo>
                  <a:lnTo>
                    <a:pt x="174" y="228"/>
                  </a:lnTo>
                  <a:lnTo>
                    <a:pt x="172" y="228"/>
                  </a:lnTo>
                  <a:lnTo>
                    <a:pt x="172" y="229"/>
                  </a:lnTo>
                  <a:lnTo>
                    <a:pt x="175" y="231"/>
                  </a:lnTo>
                  <a:lnTo>
                    <a:pt x="175" y="233"/>
                  </a:lnTo>
                  <a:lnTo>
                    <a:pt x="175" y="234"/>
                  </a:lnTo>
                  <a:lnTo>
                    <a:pt x="177" y="233"/>
                  </a:lnTo>
                  <a:lnTo>
                    <a:pt x="179" y="229"/>
                  </a:lnTo>
                  <a:lnTo>
                    <a:pt x="181" y="229"/>
                  </a:lnTo>
                  <a:lnTo>
                    <a:pt x="184" y="231"/>
                  </a:lnTo>
                  <a:lnTo>
                    <a:pt x="184" y="228"/>
                  </a:lnTo>
                  <a:lnTo>
                    <a:pt x="186" y="228"/>
                  </a:lnTo>
                  <a:lnTo>
                    <a:pt x="186" y="226"/>
                  </a:lnTo>
                  <a:lnTo>
                    <a:pt x="191" y="224"/>
                  </a:lnTo>
                  <a:lnTo>
                    <a:pt x="192" y="224"/>
                  </a:lnTo>
                  <a:lnTo>
                    <a:pt x="194" y="226"/>
                  </a:lnTo>
                  <a:lnTo>
                    <a:pt x="199" y="228"/>
                  </a:lnTo>
                  <a:lnTo>
                    <a:pt x="199" y="223"/>
                  </a:lnTo>
                  <a:lnTo>
                    <a:pt x="201" y="221"/>
                  </a:lnTo>
                  <a:lnTo>
                    <a:pt x="201" y="219"/>
                  </a:lnTo>
                  <a:lnTo>
                    <a:pt x="202" y="218"/>
                  </a:lnTo>
                  <a:lnTo>
                    <a:pt x="201" y="216"/>
                  </a:lnTo>
                  <a:lnTo>
                    <a:pt x="204" y="216"/>
                  </a:lnTo>
                  <a:lnTo>
                    <a:pt x="206" y="211"/>
                  </a:lnTo>
                  <a:lnTo>
                    <a:pt x="209" y="209"/>
                  </a:lnTo>
                  <a:lnTo>
                    <a:pt x="207" y="208"/>
                  </a:lnTo>
                  <a:lnTo>
                    <a:pt x="206" y="203"/>
                  </a:lnTo>
                  <a:lnTo>
                    <a:pt x="207" y="203"/>
                  </a:lnTo>
                  <a:lnTo>
                    <a:pt x="207" y="201"/>
                  </a:lnTo>
                  <a:lnTo>
                    <a:pt x="211" y="203"/>
                  </a:lnTo>
                  <a:lnTo>
                    <a:pt x="212" y="201"/>
                  </a:lnTo>
                  <a:lnTo>
                    <a:pt x="212" y="196"/>
                  </a:lnTo>
                  <a:lnTo>
                    <a:pt x="214" y="194"/>
                  </a:lnTo>
                  <a:lnTo>
                    <a:pt x="217" y="196"/>
                  </a:lnTo>
                  <a:lnTo>
                    <a:pt x="219" y="196"/>
                  </a:lnTo>
                  <a:lnTo>
                    <a:pt x="219" y="198"/>
                  </a:lnTo>
                  <a:lnTo>
                    <a:pt x="226" y="198"/>
                  </a:lnTo>
                  <a:lnTo>
                    <a:pt x="226" y="199"/>
                  </a:lnTo>
                  <a:lnTo>
                    <a:pt x="224" y="203"/>
                  </a:lnTo>
                  <a:lnTo>
                    <a:pt x="229" y="206"/>
                  </a:lnTo>
                  <a:lnTo>
                    <a:pt x="231" y="208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1" y="203"/>
                  </a:lnTo>
                  <a:lnTo>
                    <a:pt x="234" y="201"/>
                  </a:lnTo>
                  <a:lnTo>
                    <a:pt x="236" y="204"/>
                  </a:lnTo>
                  <a:lnTo>
                    <a:pt x="236" y="201"/>
                  </a:lnTo>
                  <a:lnTo>
                    <a:pt x="232" y="198"/>
                  </a:lnTo>
                  <a:lnTo>
                    <a:pt x="236" y="198"/>
                  </a:lnTo>
                  <a:lnTo>
                    <a:pt x="234" y="194"/>
                  </a:lnTo>
                  <a:lnTo>
                    <a:pt x="231" y="194"/>
                  </a:lnTo>
                  <a:lnTo>
                    <a:pt x="234" y="188"/>
                  </a:lnTo>
                  <a:lnTo>
                    <a:pt x="236" y="186"/>
                  </a:lnTo>
                  <a:lnTo>
                    <a:pt x="237" y="184"/>
                  </a:lnTo>
                  <a:lnTo>
                    <a:pt x="236" y="183"/>
                  </a:lnTo>
                  <a:lnTo>
                    <a:pt x="234" y="183"/>
                  </a:lnTo>
                  <a:lnTo>
                    <a:pt x="237" y="179"/>
                  </a:lnTo>
                  <a:lnTo>
                    <a:pt x="241" y="179"/>
                  </a:lnTo>
                  <a:lnTo>
                    <a:pt x="241" y="178"/>
                  </a:lnTo>
                  <a:lnTo>
                    <a:pt x="239" y="176"/>
                  </a:lnTo>
                  <a:lnTo>
                    <a:pt x="239" y="172"/>
                  </a:lnTo>
                  <a:lnTo>
                    <a:pt x="241" y="172"/>
                  </a:lnTo>
                  <a:lnTo>
                    <a:pt x="241" y="174"/>
                  </a:lnTo>
                  <a:lnTo>
                    <a:pt x="242" y="174"/>
                  </a:lnTo>
                  <a:lnTo>
                    <a:pt x="246" y="169"/>
                  </a:lnTo>
                  <a:lnTo>
                    <a:pt x="257" y="164"/>
                  </a:lnTo>
                  <a:lnTo>
                    <a:pt x="256" y="164"/>
                  </a:lnTo>
                  <a:lnTo>
                    <a:pt x="254" y="162"/>
                  </a:lnTo>
                  <a:lnTo>
                    <a:pt x="252" y="164"/>
                  </a:lnTo>
                  <a:lnTo>
                    <a:pt x="251" y="161"/>
                  </a:lnTo>
                  <a:lnTo>
                    <a:pt x="249" y="161"/>
                  </a:lnTo>
                  <a:lnTo>
                    <a:pt x="247" y="159"/>
                  </a:lnTo>
                  <a:lnTo>
                    <a:pt x="247" y="157"/>
                  </a:lnTo>
                  <a:lnTo>
                    <a:pt x="247" y="156"/>
                  </a:lnTo>
                  <a:lnTo>
                    <a:pt x="246" y="157"/>
                  </a:lnTo>
                  <a:lnTo>
                    <a:pt x="241" y="156"/>
                  </a:lnTo>
                  <a:lnTo>
                    <a:pt x="239" y="152"/>
                  </a:lnTo>
                  <a:lnTo>
                    <a:pt x="237" y="151"/>
                  </a:lnTo>
                  <a:lnTo>
                    <a:pt x="236" y="152"/>
                  </a:lnTo>
                  <a:lnTo>
                    <a:pt x="234" y="151"/>
                  </a:lnTo>
                  <a:lnTo>
                    <a:pt x="236" y="149"/>
                  </a:lnTo>
                  <a:lnTo>
                    <a:pt x="232" y="147"/>
                  </a:lnTo>
                  <a:lnTo>
                    <a:pt x="234" y="144"/>
                  </a:lnTo>
                  <a:lnTo>
                    <a:pt x="234" y="142"/>
                  </a:lnTo>
                  <a:lnTo>
                    <a:pt x="232" y="144"/>
                  </a:lnTo>
                  <a:lnTo>
                    <a:pt x="227" y="144"/>
                  </a:lnTo>
                  <a:lnTo>
                    <a:pt x="224" y="144"/>
                  </a:lnTo>
                  <a:lnTo>
                    <a:pt x="222" y="142"/>
                  </a:lnTo>
                  <a:lnTo>
                    <a:pt x="219" y="139"/>
                  </a:lnTo>
                  <a:lnTo>
                    <a:pt x="217" y="137"/>
                  </a:lnTo>
                  <a:lnTo>
                    <a:pt x="216" y="141"/>
                  </a:lnTo>
                  <a:lnTo>
                    <a:pt x="214" y="139"/>
                  </a:lnTo>
                  <a:lnTo>
                    <a:pt x="212" y="139"/>
                  </a:lnTo>
                  <a:lnTo>
                    <a:pt x="211" y="134"/>
                  </a:lnTo>
                  <a:lnTo>
                    <a:pt x="209" y="129"/>
                  </a:lnTo>
                  <a:lnTo>
                    <a:pt x="207" y="129"/>
                  </a:lnTo>
                  <a:lnTo>
                    <a:pt x="206" y="134"/>
                  </a:lnTo>
                  <a:lnTo>
                    <a:pt x="201" y="129"/>
                  </a:lnTo>
                  <a:lnTo>
                    <a:pt x="201" y="127"/>
                  </a:lnTo>
                  <a:lnTo>
                    <a:pt x="199" y="126"/>
                  </a:lnTo>
                  <a:lnTo>
                    <a:pt x="197" y="126"/>
                  </a:lnTo>
                  <a:lnTo>
                    <a:pt x="194" y="124"/>
                  </a:lnTo>
                  <a:lnTo>
                    <a:pt x="196" y="126"/>
                  </a:lnTo>
                  <a:lnTo>
                    <a:pt x="191" y="124"/>
                  </a:lnTo>
                  <a:lnTo>
                    <a:pt x="191" y="122"/>
                  </a:lnTo>
                  <a:lnTo>
                    <a:pt x="192" y="121"/>
                  </a:lnTo>
                  <a:lnTo>
                    <a:pt x="192" y="117"/>
                  </a:lnTo>
                  <a:lnTo>
                    <a:pt x="191" y="117"/>
                  </a:lnTo>
                  <a:lnTo>
                    <a:pt x="189" y="117"/>
                  </a:lnTo>
                  <a:lnTo>
                    <a:pt x="182" y="94"/>
                  </a:lnTo>
                  <a:lnTo>
                    <a:pt x="184" y="92"/>
                  </a:lnTo>
                  <a:lnTo>
                    <a:pt x="186" y="94"/>
                  </a:lnTo>
                  <a:lnTo>
                    <a:pt x="187" y="94"/>
                  </a:lnTo>
                  <a:lnTo>
                    <a:pt x="189" y="92"/>
                  </a:lnTo>
                  <a:lnTo>
                    <a:pt x="189" y="91"/>
                  </a:lnTo>
                  <a:lnTo>
                    <a:pt x="187" y="91"/>
                  </a:lnTo>
                  <a:lnTo>
                    <a:pt x="187" y="92"/>
                  </a:lnTo>
                  <a:lnTo>
                    <a:pt x="186" y="91"/>
                  </a:lnTo>
                  <a:lnTo>
                    <a:pt x="184" y="91"/>
                  </a:lnTo>
                  <a:lnTo>
                    <a:pt x="184" y="92"/>
                  </a:lnTo>
                  <a:lnTo>
                    <a:pt x="181" y="91"/>
                  </a:lnTo>
                  <a:lnTo>
                    <a:pt x="184" y="84"/>
                  </a:lnTo>
                  <a:lnTo>
                    <a:pt x="186" y="77"/>
                  </a:lnTo>
                  <a:lnTo>
                    <a:pt x="194" y="84"/>
                  </a:lnTo>
                  <a:lnTo>
                    <a:pt x="196" y="86"/>
                  </a:lnTo>
                  <a:lnTo>
                    <a:pt x="206" y="82"/>
                  </a:lnTo>
                  <a:lnTo>
                    <a:pt x="219" y="82"/>
                  </a:lnTo>
                  <a:lnTo>
                    <a:pt x="219" y="81"/>
                  </a:lnTo>
                  <a:lnTo>
                    <a:pt x="221" y="81"/>
                  </a:lnTo>
                  <a:lnTo>
                    <a:pt x="222" y="81"/>
                  </a:lnTo>
                  <a:lnTo>
                    <a:pt x="224" y="81"/>
                  </a:lnTo>
                  <a:lnTo>
                    <a:pt x="229" y="81"/>
                  </a:lnTo>
                  <a:lnTo>
                    <a:pt x="232" y="79"/>
                  </a:lnTo>
                  <a:lnTo>
                    <a:pt x="237" y="79"/>
                  </a:lnTo>
                  <a:lnTo>
                    <a:pt x="239" y="79"/>
                  </a:lnTo>
                  <a:lnTo>
                    <a:pt x="241" y="77"/>
                  </a:lnTo>
                  <a:lnTo>
                    <a:pt x="252" y="64"/>
                  </a:lnTo>
                  <a:lnTo>
                    <a:pt x="254" y="65"/>
                  </a:lnTo>
                  <a:lnTo>
                    <a:pt x="256" y="65"/>
                  </a:lnTo>
                  <a:lnTo>
                    <a:pt x="257" y="62"/>
                  </a:lnTo>
                  <a:lnTo>
                    <a:pt x="259" y="62"/>
                  </a:lnTo>
                  <a:lnTo>
                    <a:pt x="259" y="60"/>
                  </a:lnTo>
                  <a:lnTo>
                    <a:pt x="261" y="59"/>
                  </a:lnTo>
                  <a:lnTo>
                    <a:pt x="257" y="57"/>
                  </a:lnTo>
                  <a:lnTo>
                    <a:pt x="257" y="55"/>
                  </a:lnTo>
                  <a:lnTo>
                    <a:pt x="257" y="52"/>
                  </a:lnTo>
                  <a:lnTo>
                    <a:pt x="261" y="47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2" y="40"/>
                  </a:lnTo>
                  <a:lnTo>
                    <a:pt x="262" y="42"/>
                  </a:lnTo>
                  <a:lnTo>
                    <a:pt x="264" y="42"/>
                  </a:lnTo>
                  <a:lnTo>
                    <a:pt x="266" y="37"/>
                  </a:lnTo>
                  <a:lnTo>
                    <a:pt x="264" y="34"/>
                  </a:lnTo>
                  <a:lnTo>
                    <a:pt x="264" y="29"/>
                  </a:lnTo>
                  <a:lnTo>
                    <a:pt x="264" y="27"/>
                  </a:lnTo>
                  <a:lnTo>
                    <a:pt x="264" y="25"/>
                  </a:lnTo>
                  <a:lnTo>
                    <a:pt x="267" y="25"/>
                  </a:lnTo>
                  <a:lnTo>
                    <a:pt x="267" y="22"/>
                  </a:lnTo>
                  <a:lnTo>
                    <a:pt x="269" y="19"/>
                  </a:lnTo>
                  <a:lnTo>
                    <a:pt x="269" y="15"/>
                  </a:lnTo>
                  <a:lnTo>
                    <a:pt x="274" y="14"/>
                  </a:lnTo>
                  <a:lnTo>
                    <a:pt x="284" y="12"/>
                  </a:lnTo>
                  <a:lnTo>
                    <a:pt x="284" y="10"/>
                  </a:lnTo>
                  <a:lnTo>
                    <a:pt x="284" y="9"/>
                  </a:lnTo>
                  <a:lnTo>
                    <a:pt x="284" y="7"/>
                  </a:lnTo>
                  <a:lnTo>
                    <a:pt x="288" y="7"/>
                  </a:lnTo>
                  <a:lnTo>
                    <a:pt x="289" y="10"/>
                  </a:lnTo>
                  <a:lnTo>
                    <a:pt x="291" y="12"/>
                  </a:lnTo>
                  <a:lnTo>
                    <a:pt x="293" y="12"/>
                  </a:lnTo>
                  <a:lnTo>
                    <a:pt x="291" y="14"/>
                  </a:lnTo>
                  <a:lnTo>
                    <a:pt x="293" y="15"/>
                  </a:lnTo>
                  <a:lnTo>
                    <a:pt x="294" y="14"/>
                  </a:lnTo>
                  <a:lnTo>
                    <a:pt x="296" y="12"/>
                  </a:lnTo>
                  <a:lnTo>
                    <a:pt x="296" y="9"/>
                  </a:lnTo>
                  <a:lnTo>
                    <a:pt x="299" y="4"/>
                  </a:lnTo>
                  <a:lnTo>
                    <a:pt x="301" y="4"/>
                  </a:lnTo>
                  <a:lnTo>
                    <a:pt x="303" y="2"/>
                  </a:lnTo>
                  <a:lnTo>
                    <a:pt x="306" y="0"/>
                  </a:lnTo>
                  <a:lnTo>
                    <a:pt x="308" y="9"/>
                  </a:lnTo>
                  <a:lnTo>
                    <a:pt x="308" y="10"/>
                  </a:lnTo>
                  <a:lnTo>
                    <a:pt x="306" y="14"/>
                  </a:lnTo>
                  <a:lnTo>
                    <a:pt x="308" y="14"/>
                  </a:lnTo>
                  <a:lnTo>
                    <a:pt x="309" y="14"/>
                  </a:lnTo>
                  <a:lnTo>
                    <a:pt x="308" y="17"/>
                  </a:lnTo>
                  <a:lnTo>
                    <a:pt x="309" y="19"/>
                  </a:lnTo>
                  <a:lnTo>
                    <a:pt x="309" y="20"/>
                  </a:lnTo>
                  <a:lnTo>
                    <a:pt x="311" y="20"/>
                  </a:lnTo>
                  <a:lnTo>
                    <a:pt x="311" y="24"/>
                  </a:lnTo>
                  <a:lnTo>
                    <a:pt x="313" y="24"/>
                  </a:lnTo>
                  <a:lnTo>
                    <a:pt x="313" y="25"/>
                  </a:lnTo>
                  <a:lnTo>
                    <a:pt x="314" y="27"/>
                  </a:lnTo>
                  <a:lnTo>
                    <a:pt x="314" y="29"/>
                  </a:lnTo>
                  <a:lnTo>
                    <a:pt x="318" y="32"/>
                  </a:lnTo>
                  <a:lnTo>
                    <a:pt x="319" y="34"/>
                  </a:lnTo>
                  <a:lnTo>
                    <a:pt x="319" y="35"/>
                  </a:lnTo>
                  <a:lnTo>
                    <a:pt x="318" y="35"/>
                  </a:lnTo>
                  <a:lnTo>
                    <a:pt x="319" y="39"/>
                  </a:lnTo>
                  <a:lnTo>
                    <a:pt x="319" y="40"/>
                  </a:lnTo>
                  <a:lnTo>
                    <a:pt x="319" y="44"/>
                  </a:lnTo>
                  <a:lnTo>
                    <a:pt x="321" y="45"/>
                  </a:lnTo>
                  <a:lnTo>
                    <a:pt x="321" y="50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4" y="50"/>
                  </a:lnTo>
                  <a:lnTo>
                    <a:pt x="326" y="50"/>
                  </a:lnTo>
                  <a:lnTo>
                    <a:pt x="331" y="45"/>
                  </a:lnTo>
                  <a:lnTo>
                    <a:pt x="333" y="47"/>
                  </a:lnTo>
                  <a:lnTo>
                    <a:pt x="334" y="49"/>
                  </a:lnTo>
                  <a:lnTo>
                    <a:pt x="336" y="49"/>
                  </a:lnTo>
                  <a:lnTo>
                    <a:pt x="338" y="55"/>
                  </a:lnTo>
                  <a:lnTo>
                    <a:pt x="336" y="57"/>
                  </a:lnTo>
                  <a:lnTo>
                    <a:pt x="334" y="57"/>
                  </a:lnTo>
                  <a:lnTo>
                    <a:pt x="333" y="60"/>
                  </a:lnTo>
                  <a:lnTo>
                    <a:pt x="334" y="60"/>
                  </a:lnTo>
                  <a:lnTo>
                    <a:pt x="336" y="60"/>
                  </a:lnTo>
                  <a:lnTo>
                    <a:pt x="334" y="62"/>
                  </a:lnTo>
                  <a:lnTo>
                    <a:pt x="336" y="64"/>
                  </a:lnTo>
                  <a:lnTo>
                    <a:pt x="338" y="64"/>
                  </a:lnTo>
                  <a:lnTo>
                    <a:pt x="339" y="64"/>
                  </a:lnTo>
                  <a:lnTo>
                    <a:pt x="344" y="65"/>
                  </a:lnTo>
                  <a:lnTo>
                    <a:pt x="349" y="64"/>
                  </a:lnTo>
                  <a:lnTo>
                    <a:pt x="351" y="64"/>
                  </a:lnTo>
                  <a:lnTo>
                    <a:pt x="353" y="62"/>
                  </a:lnTo>
                  <a:lnTo>
                    <a:pt x="353" y="60"/>
                  </a:lnTo>
                  <a:lnTo>
                    <a:pt x="356" y="57"/>
                  </a:lnTo>
                  <a:lnTo>
                    <a:pt x="359" y="55"/>
                  </a:lnTo>
                  <a:lnTo>
                    <a:pt x="359" y="54"/>
                  </a:lnTo>
                  <a:lnTo>
                    <a:pt x="359" y="52"/>
                  </a:lnTo>
                  <a:lnTo>
                    <a:pt x="363" y="54"/>
                  </a:lnTo>
                  <a:lnTo>
                    <a:pt x="368" y="55"/>
                  </a:lnTo>
                  <a:lnTo>
                    <a:pt x="371" y="55"/>
                  </a:lnTo>
                  <a:lnTo>
                    <a:pt x="376" y="59"/>
                  </a:lnTo>
                  <a:lnTo>
                    <a:pt x="380" y="60"/>
                  </a:lnTo>
                  <a:lnTo>
                    <a:pt x="383" y="57"/>
                  </a:lnTo>
                  <a:lnTo>
                    <a:pt x="386" y="57"/>
                  </a:lnTo>
                  <a:lnTo>
                    <a:pt x="390" y="57"/>
                  </a:lnTo>
                  <a:lnTo>
                    <a:pt x="393" y="55"/>
                  </a:lnTo>
                  <a:lnTo>
                    <a:pt x="396" y="57"/>
                  </a:lnTo>
                  <a:lnTo>
                    <a:pt x="400" y="57"/>
                  </a:lnTo>
                  <a:lnTo>
                    <a:pt x="403" y="59"/>
                  </a:lnTo>
                  <a:lnTo>
                    <a:pt x="406" y="57"/>
                  </a:lnTo>
                  <a:lnTo>
                    <a:pt x="406" y="55"/>
                  </a:lnTo>
                  <a:lnTo>
                    <a:pt x="410" y="55"/>
                  </a:lnTo>
                  <a:lnTo>
                    <a:pt x="413" y="57"/>
                  </a:lnTo>
                  <a:lnTo>
                    <a:pt x="416" y="60"/>
                  </a:lnTo>
                  <a:lnTo>
                    <a:pt x="418" y="59"/>
                  </a:lnTo>
                  <a:lnTo>
                    <a:pt x="420" y="59"/>
                  </a:lnTo>
                  <a:lnTo>
                    <a:pt x="421" y="60"/>
                  </a:lnTo>
                  <a:lnTo>
                    <a:pt x="420" y="64"/>
                  </a:lnTo>
                  <a:lnTo>
                    <a:pt x="420" y="65"/>
                  </a:lnTo>
                  <a:lnTo>
                    <a:pt x="420" y="67"/>
                  </a:lnTo>
                  <a:lnTo>
                    <a:pt x="425" y="67"/>
                  </a:lnTo>
                  <a:lnTo>
                    <a:pt x="425" y="72"/>
                  </a:lnTo>
                  <a:lnTo>
                    <a:pt x="426" y="70"/>
                  </a:lnTo>
                  <a:lnTo>
                    <a:pt x="428" y="72"/>
                  </a:lnTo>
                  <a:lnTo>
                    <a:pt x="428" y="74"/>
                  </a:lnTo>
                  <a:lnTo>
                    <a:pt x="430" y="74"/>
                  </a:lnTo>
                  <a:lnTo>
                    <a:pt x="431" y="74"/>
                  </a:lnTo>
                  <a:lnTo>
                    <a:pt x="431" y="76"/>
                  </a:lnTo>
                  <a:lnTo>
                    <a:pt x="435" y="74"/>
                  </a:lnTo>
                  <a:lnTo>
                    <a:pt x="438" y="76"/>
                  </a:lnTo>
                  <a:lnTo>
                    <a:pt x="440" y="74"/>
                  </a:lnTo>
                  <a:lnTo>
                    <a:pt x="441" y="74"/>
                  </a:lnTo>
                  <a:lnTo>
                    <a:pt x="441" y="76"/>
                  </a:lnTo>
                  <a:lnTo>
                    <a:pt x="443" y="77"/>
                  </a:lnTo>
                  <a:lnTo>
                    <a:pt x="441" y="87"/>
                  </a:lnTo>
                  <a:lnTo>
                    <a:pt x="438" y="87"/>
                  </a:lnTo>
                  <a:lnTo>
                    <a:pt x="436" y="91"/>
                  </a:lnTo>
                  <a:lnTo>
                    <a:pt x="435" y="92"/>
                  </a:lnTo>
                  <a:lnTo>
                    <a:pt x="433" y="94"/>
                  </a:lnTo>
                  <a:lnTo>
                    <a:pt x="431" y="94"/>
                  </a:lnTo>
                  <a:lnTo>
                    <a:pt x="428" y="96"/>
                  </a:lnTo>
                  <a:lnTo>
                    <a:pt x="428" y="97"/>
                  </a:lnTo>
                  <a:lnTo>
                    <a:pt x="428" y="99"/>
                  </a:lnTo>
                  <a:lnTo>
                    <a:pt x="426" y="102"/>
                  </a:lnTo>
                  <a:lnTo>
                    <a:pt x="425" y="104"/>
                  </a:lnTo>
                  <a:lnTo>
                    <a:pt x="423" y="104"/>
                  </a:lnTo>
                  <a:lnTo>
                    <a:pt x="421" y="104"/>
                  </a:lnTo>
                  <a:lnTo>
                    <a:pt x="421" y="106"/>
                  </a:lnTo>
                  <a:lnTo>
                    <a:pt x="418" y="109"/>
                  </a:lnTo>
                  <a:lnTo>
                    <a:pt x="416" y="109"/>
                  </a:lnTo>
                  <a:lnTo>
                    <a:pt x="416" y="111"/>
                  </a:lnTo>
                  <a:lnTo>
                    <a:pt x="416" y="112"/>
                  </a:lnTo>
                  <a:lnTo>
                    <a:pt x="416" y="117"/>
                  </a:lnTo>
                  <a:lnTo>
                    <a:pt x="415" y="121"/>
                  </a:lnTo>
                  <a:lnTo>
                    <a:pt x="413" y="121"/>
                  </a:lnTo>
                  <a:lnTo>
                    <a:pt x="410" y="124"/>
                  </a:lnTo>
                  <a:lnTo>
                    <a:pt x="406" y="127"/>
                  </a:lnTo>
                  <a:lnTo>
                    <a:pt x="403" y="127"/>
                  </a:lnTo>
                  <a:lnTo>
                    <a:pt x="403" y="131"/>
                  </a:lnTo>
                  <a:lnTo>
                    <a:pt x="406" y="132"/>
                  </a:lnTo>
                  <a:lnTo>
                    <a:pt x="406" y="136"/>
                  </a:lnTo>
                  <a:lnTo>
                    <a:pt x="408" y="136"/>
                  </a:lnTo>
                  <a:lnTo>
                    <a:pt x="411" y="137"/>
                  </a:lnTo>
                  <a:lnTo>
                    <a:pt x="416" y="139"/>
                  </a:lnTo>
                  <a:lnTo>
                    <a:pt x="421" y="141"/>
                  </a:lnTo>
                  <a:lnTo>
                    <a:pt x="425" y="142"/>
                  </a:lnTo>
                  <a:lnTo>
                    <a:pt x="426" y="142"/>
                  </a:lnTo>
                  <a:lnTo>
                    <a:pt x="428" y="142"/>
                  </a:lnTo>
                  <a:lnTo>
                    <a:pt x="430" y="142"/>
                  </a:lnTo>
                  <a:lnTo>
                    <a:pt x="428" y="146"/>
                  </a:lnTo>
                  <a:lnTo>
                    <a:pt x="430" y="147"/>
                  </a:lnTo>
                  <a:lnTo>
                    <a:pt x="431" y="147"/>
                  </a:lnTo>
                  <a:lnTo>
                    <a:pt x="433" y="149"/>
                  </a:lnTo>
                  <a:lnTo>
                    <a:pt x="435" y="151"/>
                  </a:lnTo>
                  <a:lnTo>
                    <a:pt x="433" y="154"/>
                  </a:lnTo>
                  <a:lnTo>
                    <a:pt x="435" y="157"/>
                  </a:lnTo>
                  <a:lnTo>
                    <a:pt x="438" y="159"/>
                  </a:lnTo>
                  <a:lnTo>
                    <a:pt x="440" y="159"/>
                  </a:lnTo>
                  <a:lnTo>
                    <a:pt x="440" y="162"/>
                  </a:lnTo>
                  <a:lnTo>
                    <a:pt x="441" y="161"/>
                  </a:lnTo>
                  <a:lnTo>
                    <a:pt x="441" y="164"/>
                  </a:lnTo>
                  <a:lnTo>
                    <a:pt x="443" y="166"/>
                  </a:lnTo>
                  <a:lnTo>
                    <a:pt x="445" y="167"/>
                  </a:lnTo>
                  <a:lnTo>
                    <a:pt x="446" y="167"/>
                  </a:lnTo>
                  <a:lnTo>
                    <a:pt x="445" y="167"/>
                  </a:lnTo>
                  <a:lnTo>
                    <a:pt x="445" y="169"/>
                  </a:lnTo>
                  <a:lnTo>
                    <a:pt x="446" y="171"/>
                  </a:lnTo>
                  <a:lnTo>
                    <a:pt x="448" y="172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6" y="179"/>
                  </a:lnTo>
                  <a:lnTo>
                    <a:pt x="453" y="179"/>
                  </a:lnTo>
                  <a:lnTo>
                    <a:pt x="451" y="181"/>
                  </a:lnTo>
                  <a:lnTo>
                    <a:pt x="451" y="184"/>
                  </a:lnTo>
                  <a:lnTo>
                    <a:pt x="450" y="186"/>
                  </a:lnTo>
                  <a:lnTo>
                    <a:pt x="453" y="189"/>
                  </a:lnTo>
                  <a:lnTo>
                    <a:pt x="450" y="191"/>
                  </a:lnTo>
                  <a:lnTo>
                    <a:pt x="450" y="196"/>
                  </a:lnTo>
                  <a:lnTo>
                    <a:pt x="446" y="198"/>
                  </a:lnTo>
                  <a:lnTo>
                    <a:pt x="443" y="198"/>
                  </a:lnTo>
                  <a:lnTo>
                    <a:pt x="436" y="198"/>
                  </a:lnTo>
                  <a:lnTo>
                    <a:pt x="436" y="199"/>
                  </a:lnTo>
                  <a:lnTo>
                    <a:pt x="426" y="203"/>
                  </a:lnTo>
                  <a:lnTo>
                    <a:pt x="428" y="203"/>
                  </a:lnTo>
                  <a:lnTo>
                    <a:pt x="426" y="204"/>
                  </a:lnTo>
                  <a:lnTo>
                    <a:pt x="425" y="203"/>
                  </a:lnTo>
                  <a:lnTo>
                    <a:pt x="423" y="204"/>
                  </a:lnTo>
                  <a:lnTo>
                    <a:pt x="425" y="204"/>
                  </a:lnTo>
                  <a:lnTo>
                    <a:pt x="428" y="206"/>
                  </a:lnTo>
                  <a:lnTo>
                    <a:pt x="431" y="209"/>
                  </a:lnTo>
                  <a:lnTo>
                    <a:pt x="430" y="214"/>
                  </a:lnTo>
                  <a:lnTo>
                    <a:pt x="428" y="216"/>
                  </a:lnTo>
                  <a:lnTo>
                    <a:pt x="428" y="219"/>
                  </a:lnTo>
                  <a:lnTo>
                    <a:pt x="428" y="223"/>
                  </a:lnTo>
                  <a:lnTo>
                    <a:pt x="431" y="228"/>
                  </a:lnTo>
                  <a:lnTo>
                    <a:pt x="430" y="229"/>
                  </a:lnTo>
                  <a:lnTo>
                    <a:pt x="428" y="231"/>
                  </a:lnTo>
                  <a:lnTo>
                    <a:pt x="433" y="231"/>
                  </a:lnTo>
                  <a:lnTo>
                    <a:pt x="435" y="233"/>
                  </a:lnTo>
                  <a:lnTo>
                    <a:pt x="443" y="236"/>
                  </a:lnTo>
                  <a:lnTo>
                    <a:pt x="440" y="238"/>
                  </a:lnTo>
                  <a:lnTo>
                    <a:pt x="440" y="241"/>
                  </a:lnTo>
                  <a:lnTo>
                    <a:pt x="436" y="241"/>
                  </a:lnTo>
                  <a:lnTo>
                    <a:pt x="433" y="241"/>
                  </a:lnTo>
                  <a:lnTo>
                    <a:pt x="435" y="246"/>
                  </a:lnTo>
                  <a:lnTo>
                    <a:pt x="435" y="254"/>
                  </a:lnTo>
                  <a:lnTo>
                    <a:pt x="435" y="259"/>
                  </a:lnTo>
                  <a:lnTo>
                    <a:pt x="435" y="261"/>
                  </a:lnTo>
                  <a:lnTo>
                    <a:pt x="433" y="263"/>
                  </a:lnTo>
                  <a:lnTo>
                    <a:pt x="428" y="266"/>
                  </a:lnTo>
                  <a:lnTo>
                    <a:pt x="425" y="266"/>
                  </a:lnTo>
                  <a:lnTo>
                    <a:pt x="426" y="273"/>
                  </a:lnTo>
                  <a:lnTo>
                    <a:pt x="426" y="278"/>
                  </a:lnTo>
                  <a:lnTo>
                    <a:pt x="428" y="283"/>
                  </a:lnTo>
                  <a:lnTo>
                    <a:pt x="426" y="293"/>
                  </a:lnTo>
                  <a:lnTo>
                    <a:pt x="425" y="293"/>
                  </a:lnTo>
                  <a:lnTo>
                    <a:pt x="423" y="293"/>
                  </a:lnTo>
                  <a:lnTo>
                    <a:pt x="421" y="295"/>
                  </a:lnTo>
                  <a:lnTo>
                    <a:pt x="421" y="296"/>
                  </a:lnTo>
                  <a:lnTo>
                    <a:pt x="418" y="305"/>
                  </a:lnTo>
                  <a:lnTo>
                    <a:pt x="423" y="306"/>
                  </a:lnTo>
                  <a:lnTo>
                    <a:pt x="423" y="308"/>
                  </a:lnTo>
                  <a:lnTo>
                    <a:pt x="423" y="313"/>
                  </a:lnTo>
                  <a:lnTo>
                    <a:pt x="431" y="315"/>
                  </a:lnTo>
                  <a:lnTo>
                    <a:pt x="435" y="313"/>
                  </a:lnTo>
                  <a:lnTo>
                    <a:pt x="438" y="313"/>
                  </a:lnTo>
                  <a:lnTo>
                    <a:pt x="445" y="310"/>
                  </a:lnTo>
                  <a:lnTo>
                    <a:pt x="448" y="315"/>
                  </a:lnTo>
                  <a:lnTo>
                    <a:pt x="453" y="316"/>
                  </a:lnTo>
                  <a:lnTo>
                    <a:pt x="455" y="320"/>
                  </a:lnTo>
                  <a:lnTo>
                    <a:pt x="458" y="321"/>
                  </a:lnTo>
                  <a:lnTo>
                    <a:pt x="461" y="325"/>
                  </a:lnTo>
                  <a:lnTo>
                    <a:pt x="463" y="325"/>
                  </a:lnTo>
                  <a:lnTo>
                    <a:pt x="467" y="325"/>
                  </a:lnTo>
                  <a:lnTo>
                    <a:pt x="470" y="325"/>
                  </a:lnTo>
                  <a:lnTo>
                    <a:pt x="470" y="326"/>
                  </a:lnTo>
                  <a:lnTo>
                    <a:pt x="473" y="331"/>
                  </a:lnTo>
                  <a:lnTo>
                    <a:pt x="475" y="333"/>
                  </a:lnTo>
                  <a:lnTo>
                    <a:pt x="478" y="335"/>
                  </a:lnTo>
                  <a:lnTo>
                    <a:pt x="477" y="338"/>
                  </a:lnTo>
                  <a:lnTo>
                    <a:pt x="475" y="340"/>
                  </a:lnTo>
                  <a:lnTo>
                    <a:pt x="477" y="343"/>
                  </a:lnTo>
                  <a:lnTo>
                    <a:pt x="478" y="345"/>
                  </a:lnTo>
                  <a:lnTo>
                    <a:pt x="477" y="345"/>
                  </a:lnTo>
                  <a:lnTo>
                    <a:pt x="478" y="348"/>
                  </a:lnTo>
                  <a:lnTo>
                    <a:pt x="478" y="353"/>
                  </a:lnTo>
                  <a:lnTo>
                    <a:pt x="482" y="355"/>
                  </a:lnTo>
                  <a:lnTo>
                    <a:pt x="480" y="358"/>
                  </a:lnTo>
                  <a:lnTo>
                    <a:pt x="480" y="361"/>
                  </a:lnTo>
                  <a:lnTo>
                    <a:pt x="478" y="365"/>
                  </a:lnTo>
                  <a:lnTo>
                    <a:pt x="480" y="365"/>
                  </a:lnTo>
                  <a:lnTo>
                    <a:pt x="478" y="366"/>
                  </a:lnTo>
                  <a:lnTo>
                    <a:pt x="478" y="368"/>
                  </a:lnTo>
                  <a:lnTo>
                    <a:pt x="477" y="368"/>
                  </a:lnTo>
                  <a:lnTo>
                    <a:pt x="477" y="371"/>
                  </a:lnTo>
                  <a:lnTo>
                    <a:pt x="477" y="375"/>
                  </a:lnTo>
                  <a:lnTo>
                    <a:pt x="477" y="377"/>
                  </a:lnTo>
                  <a:lnTo>
                    <a:pt x="477" y="378"/>
                  </a:lnTo>
                  <a:lnTo>
                    <a:pt x="478" y="380"/>
                  </a:lnTo>
                  <a:lnTo>
                    <a:pt x="478" y="382"/>
                  </a:lnTo>
                  <a:lnTo>
                    <a:pt x="477" y="385"/>
                  </a:lnTo>
                  <a:lnTo>
                    <a:pt x="477" y="387"/>
                  </a:lnTo>
                  <a:lnTo>
                    <a:pt x="475" y="390"/>
                  </a:lnTo>
                  <a:lnTo>
                    <a:pt x="475" y="392"/>
                  </a:lnTo>
                  <a:lnTo>
                    <a:pt x="475" y="393"/>
                  </a:lnTo>
                  <a:lnTo>
                    <a:pt x="475" y="395"/>
                  </a:lnTo>
                  <a:lnTo>
                    <a:pt x="473" y="398"/>
                  </a:lnTo>
                  <a:lnTo>
                    <a:pt x="473" y="400"/>
                  </a:lnTo>
                  <a:lnTo>
                    <a:pt x="467" y="398"/>
                  </a:lnTo>
                  <a:lnTo>
                    <a:pt x="461" y="398"/>
                  </a:lnTo>
                  <a:lnTo>
                    <a:pt x="461" y="397"/>
                  </a:lnTo>
                  <a:lnTo>
                    <a:pt x="460" y="393"/>
                  </a:lnTo>
                  <a:lnTo>
                    <a:pt x="458" y="398"/>
                  </a:lnTo>
                  <a:lnTo>
                    <a:pt x="455" y="400"/>
                  </a:lnTo>
                  <a:lnTo>
                    <a:pt x="453" y="398"/>
                  </a:lnTo>
                  <a:lnTo>
                    <a:pt x="450" y="400"/>
                  </a:lnTo>
                  <a:lnTo>
                    <a:pt x="448" y="398"/>
                  </a:lnTo>
                  <a:lnTo>
                    <a:pt x="450" y="403"/>
                  </a:lnTo>
                  <a:lnTo>
                    <a:pt x="448" y="405"/>
                  </a:lnTo>
                  <a:lnTo>
                    <a:pt x="450" y="407"/>
                  </a:lnTo>
                  <a:lnTo>
                    <a:pt x="451" y="408"/>
                  </a:lnTo>
                  <a:lnTo>
                    <a:pt x="450" y="408"/>
                  </a:lnTo>
                  <a:lnTo>
                    <a:pt x="450" y="410"/>
                  </a:lnTo>
                  <a:lnTo>
                    <a:pt x="448" y="410"/>
                  </a:lnTo>
                  <a:lnTo>
                    <a:pt x="448" y="412"/>
                  </a:lnTo>
                  <a:lnTo>
                    <a:pt x="446" y="412"/>
                  </a:lnTo>
                  <a:lnTo>
                    <a:pt x="450" y="412"/>
                  </a:lnTo>
                  <a:lnTo>
                    <a:pt x="450" y="415"/>
                  </a:lnTo>
                  <a:lnTo>
                    <a:pt x="453" y="415"/>
                  </a:lnTo>
                  <a:lnTo>
                    <a:pt x="455" y="415"/>
                  </a:lnTo>
                  <a:lnTo>
                    <a:pt x="456" y="415"/>
                  </a:lnTo>
                  <a:lnTo>
                    <a:pt x="461" y="420"/>
                  </a:lnTo>
                  <a:lnTo>
                    <a:pt x="465" y="422"/>
                  </a:lnTo>
                  <a:lnTo>
                    <a:pt x="465" y="423"/>
                  </a:lnTo>
                  <a:lnTo>
                    <a:pt x="468" y="423"/>
                  </a:lnTo>
                  <a:lnTo>
                    <a:pt x="470" y="425"/>
                  </a:lnTo>
                  <a:lnTo>
                    <a:pt x="470" y="428"/>
                  </a:lnTo>
                  <a:lnTo>
                    <a:pt x="468" y="430"/>
                  </a:lnTo>
                  <a:lnTo>
                    <a:pt x="467" y="432"/>
                  </a:lnTo>
                  <a:lnTo>
                    <a:pt x="468" y="433"/>
                  </a:lnTo>
                  <a:lnTo>
                    <a:pt x="472" y="433"/>
                  </a:lnTo>
                  <a:lnTo>
                    <a:pt x="472" y="435"/>
                  </a:lnTo>
                  <a:lnTo>
                    <a:pt x="473" y="435"/>
                  </a:lnTo>
                  <a:lnTo>
                    <a:pt x="472" y="437"/>
                  </a:lnTo>
                  <a:lnTo>
                    <a:pt x="467" y="435"/>
                  </a:lnTo>
                  <a:lnTo>
                    <a:pt x="465" y="437"/>
                  </a:lnTo>
                  <a:lnTo>
                    <a:pt x="467" y="438"/>
                  </a:lnTo>
                  <a:lnTo>
                    <a:pt x="465" y="442"/>
                  </a:lnTo>
                  <a:lnTo>
                    <a:pt x="465" y="445"/>
                  </a:lnTo>
                  <a:lnTo>
                    <a:pt x="463" y="447"/>
                  </a:lnTo>
                  <a:lnTo>
                    <a:pt x="468" y="447"/>
                  </a:lnTo>
                  <a:lnTo>
                    <a:pt x="468" y="445"/>
                  </a:lnTo>
                  <a:lnTo>
                    <a:pt x="468" y="443"/>
                  </a:lnTo>
                  <a:lnTo>
                    <a:pt x="470" y="443"/>
                  </a:lnTo>
                  <a:lnTo>
                    <a:pt x="470" y="445"/>
                  </a:lnTo>
                  <a:lnTo>
                    <a:pt x="472" y="445"/>
                  </a:lnTo>
                  <a:lnTo>
                    <a:pt x="473" y="445"/>
                  </a:lnTo>
                  <a:lnTo>
                    <a:pt x="475" y="450"/>
                  </a:lnTo>
                  <a:lnTo>
                    <a:pt x="477" y="450"/>
                  </a:lnTo>
                  <a:lnTo>
                    <a:pt x="478" y="450"/>
                  </a:lnTo>
                  <a:lnTo>
                    <a:pt x="480" y="450"/>
                  </a:lnTo>
                  <a:lnTo>
                    <a:pt x="480" y="447"/>
                  </a:lnTo>
                  <a:lnTo>
                    <a:pt x="485" y="442"/>
                  </a:lnTo>
                  <a:lnTo>
                    <a:pt x="487" y="442"/>
                  </a:lnTo>
                  <a:lnTo>
                    <a:pt x="488" y="443"/>
                  </a:lnTo>
                  <a:lnTo>
                    <a:pt x="492" y="442"/>
                  </a:lnTo>
                  <a:lnTo>
                    <a:pt x="493" y="442"/>
                  </a:lnTo>
                  <a:lnTo>
                    <a:pt x="495" y="440"/>
                  </a:lnTo>
                  <a:lnTo>
                    <a:pt x="495" y="435"/>
                  </a:lnTo>
                  <a:lnTo>
                    <a:pt x="500" y="435"/>
                  </a:lnTo>
                  <a:lnTo>
                    <a:pt x="505" y="437"/>
                  </a:lnTo>
                  <a:lnTo>
                    <a:pt x="505" y="435"/>
                  </a:lnTo>
                  <a:lnTo>
                    <a:pt x="508" y="433"/>
                  </a:lnTo>
                  <a:lnTo>
                    <a:pt x="512" y="442"/>
                  </a:lnTo>
                  <a:lnTo>
                    <a:pt x="513" y="442"/>
                  </a:lnTo>
                  <a:lnTo>
                    <a:pt x="512" y="445"/>
                  </a:lnTo>
                  <a:lnTo>
                    <a:pt x="508" y="447"/>
                  </a:lnTo>
                  <a:lnTo>
                    <a:pt x="508" y="450"/>
                  </a:lnTo>
                  <a:lnTo>
                    <a:pt x="510" y="452"/>
                  </a:lnTo>
                  <a:lnTo>
                    <a:pt x="512" y="455"/>
                  </a:lnTo>
                  <a:lnTo>
                    <a:pt x="508" y="458"/>
                  </a:lnTo>
                  <a:lnTo>
                    <a:pt x="510" y="458"/>
                  </a:lnTo>
                  <a:lnTo>
                    <a:pt x="513" y="463"/>
                  </a:lnTo>
                  <a:lnTo>
                    <a:pt x="522" y="462"/>
                  </a:lnTo>
                  <a:lnTo>
                    <a:pt x="523" y="460"/>
                  </a:lnTo>
                  <a:lnTo>
                    <a:pt x="523" y="462"/>
                  </a:lnTo>
                  <a:lnTo>
                    <a:pt x="522" y="463"/>
                  </a:lnTo>
                  <a:lnTo>
                    <a:pt x="522" y="465"/>
                  </a:lnTo>
                  <a:lnTo>
                    <a:pt x="522" y="467"/>
                  </a:lnTo>
                  <a:lnTo>
                    <a:pt x="523" y="472"/>
                  </a:lnTo>
                  <a:lnTo>
                    <a:pt x="522" y="475"/>
                  </a:lnTo>
                  <a:lnTo>
                    <a:pt x="522" y="480"/>
                  </a:lnTo>
                  <a:lnTo>
                    <a:pt x="523" y="482"/>
                  </a:lnTo>
                  <a:lnTo>
                    <a:pt x="525" y="482"/>
                  </a:lnTo>
                  <a:lnTo>
                    <a:pt x="527" y="479"/>
                  </a:lnTo>
                  <a:lnTo>
                    <a:pt x="528" y="477"/>
                  </a:lnTo>
                  <a:lnTo>
                    <a:pt x="528" y="475"/>
                  </a:lnTo>
                  <a:lnTo>
                    <a:pt x="530" y="473"/>
                  </a:lnTo>
                  <a:lnTo>
                    <a:pt x="530" y="475"/>
                  </a:lnTo>
                  <a:lnTo>
                    <a:pt x="530" y="477"/>
                  </a:lnTo>
                  <a:lnTo>
                    <a:pt x="528" y="479"/>
                  </a:lnTo>
                  <a:lnTo>
                    <a:pt x="528" y="482"/>
                  </a:lnTo>
                  <a:lnTo>
                    <a:pt x="530" y="479"/>
                  </a:lnTo>
                  <a:lnTo>
                    <a:pt x="535" y="473"/>
                  </a:lnTo>
                  <a:lnTo>
                    <a:pt x="540" y="470"/>
                  </a:lnTo>
                  <a:lnTo>
                    <a:pt x="542" y="468"/>
                  </a:lnTo>
                  <a:lnTo>
                    <a:pt x="540" y="465"/>
                  </a:lnTo>
                  <a:lnTo>
                    <a:pt x="535" y="467"/>
                  </a:lnTo>
                  <a:lnTo>
                    <a:pt x="533" y="468"/>
                  </a:lnTo>
                  <a:lnTo>
                    <a:pt x="533" y="467"/>
                  </a:lnTo>
                  <a:lnTo>
                    <a:pt x="532" y="465"/>
                  </a:lnTo>
                  <a:lnTo>
                    <a:pt x="537" y="462"/>
                  </a:lnTo>
                  <a:lnTo>
                    <a:pt x="538" y="460"/>
                  </a:lnTo>
                  <a:lnTo>
                    <a:pt x="540" y="460"/>
                  </a:lnTo>
                  <a:lnTo>
                    <a:pt x="542" y="460"/>
                  </a:lnTo>
                  <a:lnTo>
                    <a:pt x="545" y="458"/>
                  </a:lnTo>
                  <a:lnTo>
                    <a:pt x="545" y="460"/>
                  </a:lnTo>
                  <a:lnTo>
                    <a:pt x="547" y="465"/>
                  </a:lnTo>
                  <a:lnTo>
                    <a:pt x="545" y="465"/>
                  </a:lnTo>
                  <a:lnTo>
                    <a:pt x="545" y="467"/>
                  </a:lnTo>
                  <a:lnTo>
                    <a:pt x="545" y="468"/>
                  </a:lnTo>
                  <a:lnTo>
                    <a:pt x="547" y="467"/>
                  </a:lnTo>
                  <a:lnTo>
                    <a:pt x="548" y="467"/>
                  </a:lnTo>
                  <a:lnTo>
                    <a:pt x="550" y="462"/>
                  </a:lnTo>
                  <a:lnTo>
                    <a:pt x="552" y="460"/>
                  </a:lnTo>
                  <a:lnTo>
                    <a:pt x="553" y="462"/>
                  </a:lnTo>
                  <a:lnTo>
                    <a:pt x="553" y="460"/>
                  </a:lnTo>
                  <a:lnTo>
                    <a:pt x="558" y="463"/>
                  </a:lnTo>
                  <a:lnTo>
                    <a:pt x="560" y="465"/>
                  </a:lnTo>
                  <a:lnTo>
                    <a:pt x="562" y="463"/>
                  </a:lnTo>
                  <a:lnTo>
                    <a:pt x="564" y="465"/>
                  </a:lnTo>
                  <a:lnTo>
                    <a:pt x="565" y="467"/>
                  </a:lnTo>
                  <a:lnTo>
                    <a:pt x="562" y="467"/>
                  </a:lnTo>
                  <a:lnTo>
                    <a:pt x="569" y="470"/>
                  </a:lnTo>
                  <a:lnTo>
                    <a:pt x="572" y="470"/>
                  </a:lnTo>
                  <a:lnTo>
                    <a:pt x="575" y="468"/>
                  </a:lnTo>
                  <a:lnTo>
                    <a:pt x="577" y="467"/>
                  </a:lnTo>
                  <a:lnTo>
                    <a:pt x="577" y="468"/>
                  </a:lnTo>
                  <a:lnTo>
                    <a:pt x="577" y="470"/>
                  </a:lnTo>
                  <a:lnTo>
                    <a:pt x="582" y="475"/>
                  </a:lnTo>
                  <a:lnTo>
                    <a:pt x="584" y="479"/>
                  </a:lnTo>
                  <a:lnTo>
                    <a:pt x="585" y="479"/>
                  </a:lnTo>
                  <a:lnTo>
                    <a:pt x="587" y="477"/>
                  </a:lnTo>
                  <a:lnTo>
                    <a:pt x="585" y="479"/>
                  </a:lnTo>
                  <a:lnTo>
                    <a:pt x="585" y="484"/>
                  </a:lnTo>
                  <a:lnTo>
                    <a:pt x="585" y="485"/>
                  </a:lnTo>
                  <a:lnTo>
                    <a:pt x="589" y="484"/>
                  </a:lnTo>
                  <a:lnTo>
                    <a:pt x="587" y="485"/>
                  </a:lnTo>
                  <a:lnTo>
                    <a:pt x="585" y="487"/>
                  </a:lnTo>
                  <a:lnTo>
                    <a:pt x="584" y="489"/>
                  </a:lnTo>
                  <a:lnTo>
                    <a:pt x="584" y="490"/>
                  </a:lnTo>
                  <a:lnTo>
                    <a:pt x="587" y="490"/>
                  </a:lnTo>
                  <a:lnTo>
                    <a:pt x="587" y="492"/>
                  </a:lnTo>
                  <a:lnTo>
                    <a:pt x="589" y="492"/>
                  </a:lnTo>
                  <a:lnTo>
                    <a:pt x="587" y="494"/>
                  </a:lnTo>
                  <a:lnTo>
                    <a:pt x="590" y="495"/>
                  </a:lnTo>
                  <a:lnTo>
                    <a:pt x="592" y="495"/>
                  </a:lnTo>
                  <a:lnTo>
                    <a:pt x="590" y="490"/>
                  </a:lnTo>
                  <a:lnTo>
                    <a:pt x="592" y="489"/>
                  </a:lnTo>
                  <a:lnTo>
                    <a:pt x="594" y="489"/>
                  </a:lnTo>
                  <a:lnTo>
                    <a:pt x="592" y="490"/>
                  </a:lnTo>
                  <a:lnTo>
                    <a:pt x="595" y="494"/>
                  </a:lnTo>
                  <a:lnTo>
                    <a:pt x="595" y="497"/>
                  </a:lnTo>
                  <a:lnTo>
                    <a:pt x="599" y="497"/>
                  </a:lnTo>
                  <a:lnTo>
                    <a:pt x="600" y="497"/>
                  </a:lnTo>
                  <a:lnTo>
                    <a:pt x="600" y="494"/>
                  </a:lnTo>
                  <a:lnTo>
                    <a:pt x="602" y="494"/>
                  </a:lnTo>
                  <a:lnTo>
                    <a:pt x="602" y="497"/>
                  </a:lnTo>
                  <a:lnTo>
                    <a:pt x="602" y="499"/>
                  </a:lnTo>
                  <a:lnTo>
                    <a:pt x="600" y="499"/>
                  </a:lnTo>
                  <a:lnTo>
                    <a:pt x="602" y="499"/>
                  </a:lnTo>
                  <a:lnTo>
                    <a:pt x="604" y="500"/>
                  </a:lnTo>
                  <a:lnTo>
                    <a:pt x="604" y="499"/>
                  </a:lnTo>
                  <a:lnTo>
                    <a:pt x="605" y="499"/>
                  </a:lnTo>
                  <a:lnTo>
                    <a:pt x="607" y="497"/>
                  </a:lnTo>
                  <a:lnTo>
                    <a:pt x="607" y="495"/>
                  </a:lnTo>
                  <a:lnTo>
                    <a:pt x="607" y="494"/>
                  </a:lnTo>
                  <a:lnTo>
                    <a:pt x="607" y="497"/>
                  </a:lnTo>
                  <a:lnTo>
                    <a:pt x="609" y="500"/>
                  </a:lnTo>
                  <a:lnTo>
                    <a:pt x="607" y="502"/>
                  </a:lnTo>
                  <a:lnTo>
                    <a:pt x="607" y="504"/>
                  </a:lnTo>
                  <a:lnTo>
                    <a:pt x="609" y="505"/>
                  </a:lnTo>
                  <a:lnTo>
                    <a:pt x="607" y="509"/>
                  </a:lnTo>
                  <a:lnTo>
                    <a:pt x="609" y="510"/>
                  </a:lnTo>
                  <a:lnTo>
                    <a:pt x="610" y="509"/>
                  </a:lnTo>
                  <a:lnTo>
                    <a:pt x="610" y="504"/>
                  </a:lnTo>
                  <a:lnTo>
                    <a:pt x="612" y="504"/>
                  </a:lnTo>
                  <a:lnTo>
                    <a:pt x="617" y="504"/>
                  </a:lnTo>
                  <a:lnTo>
                    <a:pt x="619" y="505"/>
                  </a:lnTo>
                  <a:lnTo>
                    <a:pt x="620" y="505"/>
                  </a:lnTo>
                  <a:lnTo>
                    <a:pt x="624" y="507"/>
                  </a:lnTo>
                  <a:lnTo>
                    <a:pt x="627" y="507"/>
                  </a:lnTo>
                  <a:lnTo>
                    <a:pt x="629" y="505"/>
                  </a:lnTo>
                  <a:lnTo>
                    <a:pt x="632" y="505"/>
                  </a:lnTo>
                  <a:lnTo>
                    <a:pt x="634" y="504"/>
                  </a:lnTo>
                  <a:lnTo>
                    <a:pt x="635" y="505"/>
                  </a:lnTo>
                  <a:lnTo>
                    <a:pt x="637" y="504"/>
                  </a:lnTo>
                  <a:lnTo>
                    <a:pt x="639" y="509"/>
                  </a:lnTo>
                  <a:lnTo>
                    <a:pt x="640" y="510"/>
                  </a:lnTo>
                  <a:lnTo>
                    <a:pt x="635" y="514"/>
                  </a:lnTo>
                  <a:lnTo>
                    <a:pt x="635" y="517"/>
                  </a:lnTo>
                  <a:lnTo>
                    <a:pt x="635" y="519"/>
                  </a:lnTo>
                  <a:lnTo>
                    <a:pt x="640" y="522"/>
                  </a:lnTo>
                  <a:lnTo>
                    <a:pt x="645" y="520"/>
                  </a:lnTo>
                  <a:lnTo>
                    <a:pt x="644" y="524"/>
                  </a:lnTo>
                  <a:lnTo>
                    <a:pt x="645" y="525"/>
                  </a:lnTo>
                  <a:lnTo>
                    <a:pt x="647" y="525"/>
                  </a:lnTo>
                  <a:lnTo>
                    <a:pt x="649" y="525"/>
                  </a:lnTo>
                  <a:lnTo>
                    <a:pt x="650" y="525"/>
                  </a:lnTo>
                  <a:lnTo>
                    <a:pt x="652" y="525"/>
                  </a:lnTo>
                  <a:lnTo>
                    <a:pt x="654" y="524"/>
                  </a:lnTo>
                  <a:lnTo>
                    <a:pt x="661" y="527"/>
                  </a:lnTo>
                  <a:lnTo>
                    <a:pt x="666" y="525"/>
                  </a:lnTo>
                  <a:lnTo>
                    <a:pt x="666" y="529"/>
                  </a:lnTo>
                  <a:lnTo>
                    <a:pt x="666" y="534"/>
                  </a:lnTo>
                  <a:lnTo>
                    <a:pt x="667" y="535"/>
                  </a:lnTo>
                  <a:lnTo>
                    <a:pt x="669" y="535"/>
                  </a:lnTo>
                  <a:lnTo>
                    <a:pt x="671" y="535"/>
                  </a:lnTo>
                  <a:lnTo>
                    <a:pt x="672" y="535"/>
                  </a:lnTo>
                  <a:lnTo>
                    <a:pt x="676" y="535"/>
                  </a:lnTo>
                  <a:lnTo>
                    <a:pt x="677" y="534"/>
                  </a:lnTo>
                  <a:lnTo>
                    <a:pt x="682" y="537"/>
                  </a:lnTo>
                  <a:lnTo>
                    <a:pt x="684" y="534"/>
                  </a:lnTo>
                  <a:lnTo>
                    <a:pt x="686" y="534"/>
                  </a:lnTo>
                  <a:lnTo>
                    <a:pt x="687" y="532"/>
                  </a:lnTo>
                  <a:lnTo>
                    <a:pt x="691" y="529"/>
                  </a:lnTo>
                  <a:lnTo>
                    <a:pt x="692" y="529"/>
                  </a:lnTo>
                  <a:lnTo>
                    <a:pt x="694" y="527"/>
                  </a:lnTo>
                  <a:lnTo>
                    <a:pt x="697" y="525"/>
                  </a:lnTo>
                  <a:lnTo>
                    <a:pt x="702" y="520"/>
                  </a:lnTo>
                  <a:lnTo>
                    <a:pt x="706" y="519"/>
                  </a:lnTo>
                  <a:lnTo>
                    <a:pt x="706" y="517"/>
                  </a:lnTo>
                  <a:lnTo>
                    <a:pt x="704" y="514"/>
                  </a:lnTo>
                  <a:lnTo>
                    <a:pt x="704" y="512"/>
                  </a:lnTo>
                  <a:lnTo>
                    <a:pt x="707" y="509"/>
                  </a:lnTo>
                  <a:lnTo>
                    <a:pt x="709" y="509"/>
                  </a:lnTo>
                  <a:lnTo>
                    <a:pt x="712" y="509"/>
                  </a:lnTo>
                  <a:lnTo>
                    <a:pt x="712" y="510"/>
                  </a:lnTo>
                  <a:lnTo>
                    <a:pt x="714" y="512"/>
                  </a:lnTo>
                  <a:lnTo>
                    <a:pt x="716" y="510"/>
                  </a:lnTo>
                  <a:lnTo>
                    <a:pt x="717" y="514"/>
                  </a:lnTo>
                  <a:lnTo>
                    <a:pt x="717" y="517"/>
                  </a:lnTo>
                  <a:lnTo>
                    <a:pt x="716" y="520"/>
                  </a:lnTo>
                  <a:lnTo>
                    <a:pt x="714" y="529"/>
                  </a:lnTo>
                  <a:lnTo>
                    <a:pt x="717" y="534"/>
                  </a:lnTo>
                  <a:lnTo>
                    <a:pt x="716" y="535"/>
                  </a:lnTo>
                  <a:lnTo>
                    <a:pt x="716" y="540"/>
                  </a:lnTo>
                  <a:lnTo>
                    <a:pt x="717" y="542"/>
                  </a:lnTo>
                  <a:lnTo>
                    <a:pt x="721" y="540"/>
                  </a:lnTo>
                  <a:lnTo>
                    <a:pt x="722" y="542"/>
                  </a:lnTo>
                  <a:lnTo>
                    <a:pt x="722" y="540"/>
                  </a:lnTo>
                  <a:lnTo>
                    <a:pt x="726" y="540"/>
                  </a:lnTo>
                  <a:lnTo>
                    <a:pt x="727" y="537"/>
                  </a:lnTo>
                  <a:lnTo>
                    <a:pt x="731" y="537"/>
                  </a:lnTo>
                  <a:lnTo>
                    <a:pt x="732" y="537"/>
                  </a:lnTo>
                  <a:lnTo>
                    <a:pt x="734" y="539"/>
                  </a:lnTo>
                  <a:lnTo>
                    <a:pt x="737" y="539"/>
                  </a:lnTo>
                  <a:lnTo>
                    <a:pt x="739" y="537"/>
                  </a:lnTo>
                  <a:lnTo>
                    <a:pt x="739" y="535"/>
                  </a:lnTo>
                  <a:lnTo>
                    <a:pt x="737" y="532"/>
                  </a:lnTo>
                  <a:lnTo>
                    <a:pt x="741" y="534"/>
                  </a:lnTo>
                  <a:lnTo>
                    <a:pt x="741" y="532"/>
                  </a:lnTo>
                  <a:lnTo>
                    <a:pt x="744" y="529"/>
                  </a:lnTo>
                  <a:lnTo>
                    <a:pt x="744" y="527"/>
                  </a:lnTo>
                  <a:lnTo>
                    <a:pt x="746" y="525"/>
                  </a:lnTo>
                  <a:lnTo>
                    <a:pt x="746" y="527"/>
                  </a:lnTo>
                  <a:lnTo>
                    <a:pt x="754" y="529"/>
                  </a:lnTo>
                  <a:lnTo>
                    <a:pt x="758" y="529"/>
                  </a:lnTo>
                  <a:lnTo>
                    <a:pt x="756" y="530"/>
                  </a:lnTo>
                  <a:lnTo>
                    <a:pt x="758" y="532"/>
                  </a:lnTo>
                  <a:lnTo>
                    <a:pt x="759" y="532"/>
                  </a:lnTo>
                  <a:lnTo>
                    <a:pt x="759" y="534"/>
                  </a:lnTo>
                  <a:lnTo>
                    <a:pt x="758" y="534"/>
                  </a:lnTo>
                  <a:lnTo>
                    <a:pt x="758" y="535"/>
                  </a:lnTo>
                  <a:lnTo>
                    <a:pt x="759" y="535"/>
                  </a:lnTo>
                  <a:lnTo>
                    <a:pt x="761" y="535"/>
                  </a:lnTo>
                  <a:lnTo>
                    <a:pt x="764" y="535"/>
                  </a:lnTo>
                  <a:lnTo>
                    <a:pt x="766" y="540"/>
                  </a:lnTo>
                  <a:lnTo>
                    <a:pt x="764" y="545"/>
                  </a:lnTo>
                  <a:lnTo>
                    <a:pt x="768" y="544"/>
                  </a:lnTo>
                  <a:lnTo>
                    <a:pt x="773" y="545"/>
                  </a:lnTo>
                  <a:lnTo>
                    <a:pt x="773" y="542"/>
                  </a:lnTo>
                  <a:lnTo>
                    <a:pt x="774" y="542"/>
                  </a:lnTo>
                  <a:lnTo>
                    <a:pt x="776" y="545"/>
                  </a:lnTo>
                  <a:lnTo>
                    <a:pt x="778" y="549"/>
                  </a:lnTo>
                  <a:lnTo>
                    <a:pt x="783" y="549"/>
                  </a:lnTo>
                  <a:lnTo>
                    <a:pt x="784" y="549"/>
                  </a:lnTo>
                  <a:lnTo>
                    <a:pt x="788" y="549"/>
                  </a:lnTo>
                  <a:lnTo>
                    <a:pt x="789" y="550"/>
                  </a:lnTo>
                  <a:lnTo>
                    <a:pt x="789" y="552"/>
                  </a:lnTo>
                  <a:lnTo>
                    <a:pt x="789" y="555"/>
                  </a:lnTo>
                  <a:lnTo>
                    <a:pt x="791" y="557"/>
                  </a:lnTo>
                  <a:lnTo>
                    <a:pt x="791" y="559"/>
                  </a:lnTo>
                  <a:lnTo>
                    <a:pt x="791" y="562"/>
                  </a:lnTo>
                  <a:lnTo>
                    <a:pt x="791" y="564"/>
                  </a:lnTo>
                  <a:lnTo>
                    <a:pt x="794" y="562"/>
                  </a:lnTo>
                  <a:lnTo>
                    <a:pt x="794" y="564"/>
                  </a:lnTo>
                  <a:lnTo>
                    <a:pt x="796" y="562"/>
                  </a:lnTo>
                  <a:lnTo>
                    <a:pt x="799" y="560"/>
                  </a:lnTo>
                  <a:lnTo>
                    <a:pt x="796" y="565"/>
                  </a:lnTo>
                  <a:lnTo>
                    <a:pt x="798" y="569"/>
                  </a:lnTo>
                  <a:lnTo>
                    <a:pt x="798" y="572"/>
                  </a:lnTo>
                  <a:lnTo>
                    <a:pt x="803" y="574"/>
                  </a:lnTo>
                  <a:lnTo>
                    <a:pt x="806" y="572"/>
                  </a:lnTo>
                  <a:lnTo>
                    <a:pt x="808" y="574"/>
                  </a:lnTo>
                  <a:lnTo>
                    <a:pt x="809" y="579"/>
                  </a:lnTo>
                  <a:lnTo>
                    <a:pt x="811" y="581"/>
                  </a:lnTo>
                  <a:lnTo>
                    <a:pt x="811" y="582"/>
                  </a:lnTo>
                  <a:lnTo>
                    <a:pt x="813" y="586"/>
                  </a:lnTo>
                  <a:lnTo>
                    <a:pt x="814" y="586"/>
                  </a:lnTo>
                  <a:lnTo>
                    <a:pt x="814" y="587"/>
                  </a:lnTo>
                  <a:lnTo>
                    <a:pt x="814" y="589"/>
                  </a:lnTo>
                  <a:lnTo>
                    <a:pt x="816" y="591"/>
                  </a:lnTo>
                  <a:lnTo>
                    <a:pt x="818" y="589"/>
                  </a:lnTo>
                  <a:lnTo>
                    <a:pt x="818" y="596"/>
                  </a:lnTo>
                  <a:lnTo>
                    <a:pt x="818" y="597"/>
                  </a:lnTo>
                  <a:lnTo>
                    <a:pt x="818" y="599"/>
                  </a:lnTo>
                  <a:lnTo>
                    <a:pt x="818" y="604"/>
                  </a:lnTo>
                  <a:lnTo>
                    <a:pt x="819" y="604"/>
                  </a:lnTo>
                  <a:lnTo>
                    <a:pt x="819" y="602"/>
                  </a:lnTo>
                  <a:lnTo>
                    <a:pt x="823" y="602"/>
                  </a:lnTo>
                  <a:lnTo>
                    <a:pt x="824" y="602"/>
                  </a:lnTo>
                  <a:lnTo>
                    <a:pt x="824" y="599"/>
                  </a:lnTo>
                  <a:lnTo>
                    <a:pt x="828" y="599"/>
                  </a:lnTo>
                  <a:lnTo>
                    <a:pt x="834" y="594"/>
                  </a:lnTo>
                  <a:lnTo>
                    <a:pt x="836" y="597"/>
                  </a:lnTo>
                  <a:lnTo>
                    <a:pt x="838" y="597"/>
                  </a:lnTo>
                  <a:lnTo>
                    <a:pt x="838" y="599"/>
                  </a:lnTo>
                  <a:lnTo>
                    <a:pt x="839" y="599"/>
                  </a:lnTo>
                  <a:lnTo>
                    <a:pt x="841" y="599"/>
                  </a:lnTo>
                  <a:lnTo>
                    <a:pt x="841" y="597"/>
                  </a:lnTo>
                  <a:lnTo>
                    <a:pt x="844" y="596"/>
                  </a:lnTo>
                  <a:lnTo>
                    <a:pt x="846" y="596"/>
                  </a:lnTo>
                  <a:lnTo>
                    <a:pt x="850" y="591"/>
                  </a:lnTo>
                  <a:lnTo>
                    <a:pt x="851" y="589"/>
                  </a:lnTo>
                  <a:lnTo>
                    <a:pt x="853" y="589"/>
                  </a:lnTo>
                  <a:lnTo>
                    <a:pt x="855" y="591"/>
                  </a:lnTo>
                  <a:lnTo>
                    <a:pt x="856" y="591"/>
                  </a:lnTo>
                  <a:lnTo>
                    <a:pt x="861" y="589"/>
                  </a:lnTo>
                  <a:lnTo>
                    <a:pt x="861" y="582"/>
                  </a:lnTo>
                  <a:lnTo>
                    <a:pt x="863" y="584"/>
                  </a:lnTo>
                  <a:lnTo>
                    <a:pt x="866" y="582"/>
                  </a:lnTo>
                  <a:lnTo>
                    <a:pt x="865" y="582"/>
                  </a:lnTo>
                  <a:lnTo>
                    <a:pt x="866" y="581"/>
                  </a:lnTo>
                  <a:lnTo>
                    <a:pt x="865" y="579"/>
                  </a:lnTo>
                  <a:lnTo>
                    <a:pt x="865" y="574"/>
                  </a:lnTo>
                  <a:lnTo>
                    <a:pt x="866" y="575"/>
                  </a:lnTo>
                  <a:lnTo>
                    <a:pt x="870" y="577"/>
                  </a:lnTo>
                  <a:lnTo>
                    <a:pt x="870" y="581"/>
                  </a:lnTo>
                  <a:lnTo>
                    <a:pt x="873" y="582"/>
                  </a:lnTo>
                  <a:lnTo>
                    <a:pt x="876" y="584"/>
                  </a:lnTo>
                  <a:lnTo>
                    <a:pt x="878" y="584"/>
                  </a:lnTo>
                  <a:lnTo>
                    <a:pt x="880" y="587"/>
                  </a:lnTo>
                  <a:lnTo>
                    <a:pt x="878" y="587"/>
                  </a:lnTo>
                  <a:lnTo>
                    <a:pt x="880" y="589"/>
                  </a:lnTo>
                  <a:lnTo>
                    <a:pt x="876" y="591"/>
                  </a:lnTo>
                  <a:lnTo>
                    <a:pt x="878" y="594"/>
                  </a:lnTo>
                  <a:lnTo>
                    <a:pt x="881" y="592"/>
                  </a:lnTo>
                  <a:lnTo>
                    <a:pt x="885" y="594"/>
                  </a:lnTo>
                  <a:lnTo>
                    <a:pt x="888" y="596"/>
                  </a:lnTo>
                  <a:lnTo>
                    <a:pt x="886" y="601"/>
                  </a:lnTo>
                  <a:lnTo>
                    <a:pt x="891" y="601"/>
                  </a:lnTo>
                  <a:lnTo>
                    <a:pt x="893" y="604"/>
                  </a:lnTo>
                  <a:lnTo>
                    <a:pt x="898" y="604"/>
                  </a:lnTo>
                  <a:lnTo>
                    <a:pt x="898" y="606"/>
                  </a:lnTo>
                  <a:lnTo>
                    <a:pt x="898" y="609"/>
                  </a:lnTo>
                  <a:lnTo>
                    <a:pt x="895" y="609"/>
                  </a:lnTo>
                  <a:lnTo>
                    <a:pt x="895" y="611"/>
                  </a:lnTo>
                  <a:lnTo>
                    <a:pt x="896" y="619"/>
                  </a:lnTo>
                  <a:lnTo>
                    <a:pt x="898" y="621"/>
                  </a:lnTo>
                  <a:lnTo>
                    <a:pt x="896" y="622"/>
                  </a:lnTo>
                  <a:lnTo>
                    <a:pt x="896" y="627"/>
                  </a:lnTo>
                  <a:lnTo>
                    <a:pt x="895" y="629"/>
                  </a:lnTo>
                  <a:lnTo>
                    <a:pt x="895" y="631"/>
                  </a:lnTo>
                  <a:lnTo>
                    <a:pt x="898" y="631"/>
                  </a:lnTo>
                  <a:lnTo>
                    <a:pt x="900" y="631"/>
                  </a:lnTo>
                  <a:lnTo>
                    <a:pt x="901" y="631"/>
                  </a:lnTo>
                  <a:lnTo>
                    <a:pt x="906" y="631"/>
                  </a:lnTo>
                  <a:lnTo>
                    <a:pt x="910" y="632"/>
                  </a:lnTo>
                  <a:lnTo>
                    <a:pt x="911" y="631"/>
                  </a:lnTo>
                  <a:lnTo>
                    <a:pt x="913" y="634"/>
                  </a:lnTo>
                  <a:lnTo>
                    <a:pt x="913" y="641"/>
                  </a:lnTo>
                  <a:lnTo>
                    <a:pt x="913" y="644"/>
                  </a:lnTo>
                  <a:lnTo>
                    <a:pt x="911" y="644"/>
                  </a:lnTo>
                  <a:lnTo>
                    <a:pt x="908" y="646"/>
                  </a:lnTo>
                  <a:lnTo>
                    <a:pt x="908" y="649"/>
                  </a:lnTo>
                  <a:lnTo>
                    <a:pt x="906" y="649"/>
                  </a:lnTo>
                  <a:lnTo>
                    <a:pt x="905" y="651"/>
                  </a:lnTo>
                  <a:lnTo>
                    <a:pt x="905" y="652"/>
                  </a:lnTo>
                  <a:lnTo>
                    <a:pt x="908" y="652"/>
                  </a:lnTo>
                  <a:lnTo>
                    <a:pt x="910" y="659"/>
                  </a:lnTo>
                  <a:lnTo>
                    <a:pt x="906" y="662"/>
                  </a:lnTo>
                  <a:lnTo>
                    <a:pt x="900" y="657"/>
                  </a:lnTo>
                  <a:lnTo>
                    <a:pt x="891" y="656"/>
                  </a:lnTo>
                  <a:lnTo>
                    <a:pt x="885" y="657"/>
                  </a:lnTo>
                  <a:lnTo>
                    <a:pt x="883" y="657"/>
                  </a:lnTo>
                  <a:lnTo>
                    <a:pt x="883" y="656"/>
                  </a:lnTo>
                  <a:lnTo>
                    <a:pt x="880" y="659"/>
                  </a:lnTo>
                  <a:lnTo>
                    <a:pt x="878" y="661"/>
                  </a:lnTo>
                  <a:lnTo>
                    <a:pt x="878" y="662"/>
                  </a:lnTo>
                  <a:lnTo>
                    <a:pt x="876" y="662"/>
                  </a:lnTo>
                  <a:lnTo>
                    <a:pt x="876" y="661"/>
                  </a:lnTo>
                  <a:lnTo>
                    <a:pt x="871" y="664"/>
                  </a:lnTo>
                  <a:lnTo>
                    <a:pt x="870" y="662"/>
                  </a:lnTo>
                  <a:lnTo>
                    <a:pt x="870" y="664"/>
                  </a:lnTo>
                  <a:lnTo>
                    <a:pt x="866" y="662"/>
                  </a:lnTo>
                  <a:lnTo>
                    <a:pt x="866" y="664"/>
                  </a:lnTo>
                  <a:lnTo>
                    <a:pt x="865" y="664"/>
                  </a:lnTo>
                  <a:lnTo>
                    <a:pt x="863" y="669"/>
                  </a:lnTo>
                  <a:lnTo>
                    <a:pt x="863" y="681"/>
                  </a:lnTo>
                  <a:lnTo>
                    <a:pt x="861" y="683"/>
                  </a:lnTo>
                  <a:lnTo>
                    <a:pt x="861" y="684"/>
                  </a:lnTo>
                  <a:lnTo>
                    <a:pt x="861" y="693"/>
                  </a:lnTo>
                  <a:lnTo>
                    <a:pt x="861" y="694"/>
                  </a:lnTo>
                  <a:lnTo>
                    <a:pt x="863" y="694"/>
                  </a:lnTo>
                  <a:lnTo>
                    <a:pt x="866" y="698"/>
                  </a:lnTo>
                  <a:lnTo>
                    <a:pt x="868" y="698"/>
                  </a:lnTo>
                  <a:lnTo>
                    <a:pt x="868" y="696"/>
                  </a:lnTo>
                  <a:lnTo>
                    <a:pt x="868" y="698"/>
                  </a:lnTo>
                  <a:lnTo>
                    <a:pt x="870" y="698"/>
                  </a:lnTo>
                  <a:lnTo>
                    <a:pt x="871" y="698"/>
                  </a:lnTo>
                  <a:lnTo>
                    <a:pt x="871" y="699"/>
                  </a:lnTo>
                  <a:lnTo>
                    <a:pt x="870" y="706"/>
                  </a:lnTo>
                  <a:lnTo>
                    <a:pt x="870" y="708"/>
                  </a:lnTo>
                  <a:lnTo>
                    <a:pt x="868" y="706"/>
                  </a:lnTo>
                  <a:lnTo>
                    <a:pt x="866" y="706"/>
                  </a:lnTo>
                  <a:lnTo>
                    <a:pt x="866" y="711"/>
                  </a:lnTo>
                  <a:lnTo>
                    <a:pt x="865" y="716"/>
                  </a:lnTo>
                  <a:lnTo>
                    <a:pt x="865" y="718"/>
                  </a:lnTo>
                  <a:lnTo>
                    <a:pt x="863" y="718"/>
                  </a:lnTo>
                  <a:lnTo>
                    <a:pt x="856" y="716"/>
                  </a:lnTo>
                  <a:lnTo>
                    <a:pt x="855" y="716"/>
                  </a:lnTo>
                  <a:lnTo>
                    <a:pt x="851" y="714"/>
                  </a:lnTo>
                  <a:lnTo>
                    <a:pt x="850" y="714"/>
                  </a:lnTo>
                  <a:lnTo>
                    <a:pt x="850" y="713"/>
                  </a:lnTo>
                  <a:lnTo>
                    <a:pt x="844" y="714"/>
                  </a:lnTo>
                  <a:lnTo>
                    <a:pt x="844" y="716"/>
                  </a:lnTo>
                  <a:lnTo>
                    <a:pt x="841" y="716"/>
                  </a:lnTo>
                  <a:lnTo>
                    <a:pt x="841" y="721"/>
                  </a:lnTo>
                  <a:lnTo>
                    <a:pt x="838" y="724"/>
                  </a:lnTo>
                  <a:lnTo>
                    <a:pt x="836" y="723"/>
                  </a:lnTo>
                  <a:lnTo>
                    <a:pt x="836" y="721"/>
                  </a:lnTo>
                  <a:lnTo>
                    <a:pt x="834" y="721"/>
                  </a:lnTo>
                  <a:lnTo>
                    <a:pt x="834" y="723"/>
                  </a:lnTo>
                  <a:lnTo>
                    <a:pt x="831" y="723"/>
                  </a:lnTo>
                  <a:lnTo>
                    <a:pt x="829" y="724"/>
                  </a:lnTo>
                  <a:lnTo>
                    <a:pt x="826" y="724"/>
                  </a:lnTo>
                  <a:lnTo>
                    <a:pt x="821" y="723"/>
                  </a:lnTo>
                  <a:lnTo>
                    <a:pt x="819" y="721"/>
                  </a:lnTo>
                  <a:lnTo>
                    <a:pt x="818" y="718"/>
                  </a:lnTo>
                  <a:lnTo>
                    <a:pt x="809" y="723"/>
                  </a:lnTo>
                  <a:lnTo>
                    <a:pt x="808" y="723"/>
                  </a:lnTo>
                  <a:lnTo>
                    <a:pt x="809" y="723"/>
                  </a:lnTo>
                  <a:lnTo>
                    <a:pt x="808" y="724"/>
                  </a:lnTo>
                  <a:lnTo>
                    <a:pt x="809" y="728"/>
                  </a:lnTo>
                  <a:lnTo>
                    <a:pt x="809" y="729"/>
                  </a:lnTo>
                  <a:lnTo>
                    <a:pt x="808" y="733"/>
                  </a:lnTo>
                  <a:lnTo>
                    <a:pt x="808" y="736"/>
                  </a:lnTo>
                  <a:lnTo>
                    <a:pt x="808" y="738"/>
                  </a:lnTo>
                  <a:lnTo>
                    <a:pt x="809" y="739"/>
                  </a:lnTo>
                  <a:lnTo>
                    <a:pt x="811" y="748"/>
                  </a:lnTo>
                  <a:lnTo>
                    <a:pt x="813" y="751"/>
                  </a:lnTo>
                  <a:lnTo>
                    <a:pt x="809" y="753"/>
                  </a:lnTo>
                  <a:lnTo>
                    <a:pt x="808" y="756"/>
                  </a:lnTo>
                  <a:lnTo>
                    <a:pt x="809" y="756"/>
                  </a:lnTo>
                  <a:lnTo>
                    <a:pt x="809" y="758"/>
                  </a:lnTo>
                  <a:lnTo>
                    <a:pt x="811" y="759"/>
                  </a:lnTo>
                  <a:lnTo>
                    <a:pt x="813" y="761"/>
                  </a:lnTo>
                  <a:lnTo>
                    <a:pt x="813" y="764"/>
                  </a:lnTo>
                  <a:lnTo>
                    <a:pt x="813" y="766"/>
                  </a:lnTo>
                  <a:lnTo>
                    <a:pt x="808" y="766"/>
                  </a:lnTo>
                  <a:lnTo>
                    <a:pt x="809" y="771"/>
                  </a:lnTo>
                  <a:lnTo>
                    <a:pt x="811" y="771"/>
                  </a:lnTo>
                  <a:lnTo>
                    <a:pt x="811" y="773"/>
                  </a:lnTo>
                  <a:lnTo>
                    <a:pt x="813" y="769"/>
                  </a:lnTo>
                  <a:lnTo>
                    <a:pt x="814" y="771"/>
                  </a:lnTo>
                  <a:lnTo>
                    <a:pt x="814" y="774"/>
                  </a:lnTo>
                  <a:lnTo>
                    <a:pt x="813" y="776"/>
                  </a:lnTo>
                  <a:lnTo>
                    <a:pt x="814" y="776"/>
                  </a:lnTo>
                  <a:lnTo>
                    <a:pt x="816" y="780"/>
                  </a:lnTo>
                  <a:lnTo>
                    <a:pt x="814" y="780"/>
                  </a:lnTo>
                  <a:lnTo>
                    <a:pt x="821" y="785"/>
                  </a:lnTo>
                  <a:lnTo>
                    <a:pt x="818" y="791"/>
                  </a:lnTo>
                  <a:lnTo>
                    <a:pt x="816" y="793"/>
                  </a:lnTo>
                  <a:lnTo>
                    <a:pt x="813" y="796"/>
                  </a:lnTo>
                  <a:lnTo>
                    <a:pt x="814" y="796"/>
                  </a:lnTo>
                  <a:lnTo>
                    <a:pt x="813" y="798"/>
                  </a:lnTo>
                  <a:lnTo>
                    <a:pt x="814" y="800"/>
                  </a:lnTo>
                  <a:lnTo>
                    <a:pt x="813" y="800"/>
                  </a:lnTo>
                  <a:lnTo>
                    <a:pt x="809" y="806"/>
                  </a:lnTo>
                  <a:lnTo>
                    <a:pt x="809" y="810"/>
                  </a:lnTo>
                  <a:lnTo>
                    <a:pt x="808" y="810"/>
                  </a:lnTo>
                  <a:lnTo>
                    <a:pt x="806" y="810"/>
                  </a:lnTo>
                  <a:lnTo>
                    <a:pt x="803" y="811"/>
                  </a:lnTo>
                  <a:lnTo>
                    <a:pt x="803" y="816"/>
                  </a:lnTo>
                  <a:lnTo>
                    <a:pt x="803" y="818"/>
                  </a:lnTo>
                  <a:lnTo>
                    <a:pt x="803" y="820"/>
                  </a:lnTo>
                  <a:lnTo>
                    <a:pt x="801" y="821"/>
                  </a:lnTo>
                  <a:lnTo>
                    <a:pt x="801" y="823"/>
                  </a:lnTo>
                  <a:lnTo>
                    <a:pt x="801" y="826"/>
                  </a:lnTo>
                  <a:lnTo>
                    <a:pt x="799" y="830"/>
                  </a:lnTo>
                  <a:lnTo>
                    <a:pt x="789" y="830"/>
                  </a:lnTo>
                  <a:lnTo>
                    <a:pt x="788" y="826"/>
                  </a:lnTo>
                  <a:lnTo>
                    <a:pt x="784" y="828"/>
                  </a:lnTo>
                  <a:lnTo>
                    <a:pt x="779" y="826"/>
                  </a:lnTo>
                  <a:lnTo>
                    <a:pt x="779" y="823"/>
                  </a:lnTo>
                  <a:lnTo>
                    <a:pt x="774" y="820"/>
                  </a:lnTo>
                  <a:lnTo>
                    <a:pt x="773" y="821"/>
                  </a:lnTo>
                  <a:lnTo>
                    <a:pt x="766" y="821"/>
                  </a:lnTo>
                  <a:lnTo>
                    <a:pt x="764" y="821"/>
                  </a:lnTo>
                  <a:lnTo>
                    <a:pt x="761" y="821"/>
                  </a:lnTo>
                  <a:lnTo>
                    <a:pt x="758" y="823"/>
                  </a:lnTo>
                  <a:lnTo>
                    <a:pt x="758" y="825"/>
                  </a:lnTo>
                  <a:lnTo>
                    <a:pt x="753" y="826"/>
                  </a:lnTo>
                  <a:lnTo>
                    <a:pt x="751" y="823"/>
                  </a:lnTo>
                  <a:lnTo>
                    <a:pt x="751" y="818"/>
                  </a:lnTo>
                  <a:lnTo>
                    <a:pt x="749" y="815"/>
                  </a:lnTo>
                  <a:lnTo>
                    <a:pt x="747" y="815"/>
                  </a:lnTo>
                  <a:lnTo>
                    <a:pt x="746" y="815"/>
                  </a:lnTo>
                  <a:lnTo>
                    <a:pt x="742" y="816"/>
                  </a:lnTo>
                  <a:close/>
                </a:path>
              </a:pathLst>
            </a:custGeom>
            <a:solidFill>
              <a:srgbClr val="007D8F">
                <a:alpha val="3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25%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xmlns="" id="{EC81C8CF-04D9-41B4-9F0A-95A7AA85A4E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60569" y="1964171"/>
              <a:ext cx="1247775" cy="1436687"/>
            </a:xfrm>
            <a:custGeom>
              <a:avLst/>
              <a:gdLst/>
              <a:ahLst/>
              <a:cxnLst>
                <a:cxn ang="0">
                  <a:pos x="458" y="707"/>
                </a:cxn>
                <a:cxn ang="0">
                  <a:pos x="425" y="731"/>
                </a:cxn>
                <a:cxn ang="0">
                  <a:pos x="355" y="737"/>
                </a:cxn>
                <a:cxn ang="0">
                  <a:pos x="328" y="776"/>
                </a:cxn>
                <a:cxn ang="0">
                  <a:pos x="219" y="781"/>
                </a:cxn>
                <a:cxn ang="0">
                  <a:pos x="202" y="823"/>
                </a:cxn>
                <a:cxn ang="0">
                  <a:pos x="169" y="888"/>
                </a:cxn>
                <a:cxn ang="0">
                  <a:pos x="109" y="891"/>
                </a:cxn>
                <a:cxn ang="0">
                  <a:pos x="35" y="823"/>
                </a:cxn>
                <a:cxn ang="0">
                  <a:pos x="10" y="742"/>
                </a:cxn>
                <a:cxn ang="0">
                  <a:pos x="69" y="657"/>
                </a:cxn>
                <a:cxn ang="0">
                  <a:pos x="74" y="550"/>
                </a:cxn>
                <a:cxn ang="0">
                  <a:pos x="42" y="423"/>
                </a:cxn>
                <a:cxn ang="0">
                  <a:pos x="47" y="394"/>
                </a:cxn>
                <a:cxn ang="0">
                  <a:pos x="69" y="408"/>
                </a:cxn>
                <a:cxn ang="0">
                  <a:pos x="119" y="441"/>
                </a:cxn>
                <a:cxn ang="0">
                  <a:pos x="134" y="428"/>
                </a:cxn>
                <a:cxn ang="0">
                  <a:pos x="115" y="406"/>
                </a:cxn>
                <a:cxn ang="0">
                  <a:pos x="124" y="379"/>
                </a:cxn>
                <a:cxn ang="0">
                  <a:pos x="137" y="344"/>
                </a:cxn>
                <a:cxn ang="0">
                  <a:pos x="159" y="301"/>
                </a:cxn>
                <a:cxn ang="0">
                  <a:pos x="176" y="287"/>
                </a:cxn>
                <a:cxn ang="0">
                  <a:pos x="186" y="262"/>
                </a:cxn>
                <a:cxn ang="0">
                  <a:pos x="187" y="249"/>
                </a:cxn>
                <a:cxn ang="0">
                  <a:pos x="557" y="130"/>
                </a:cxn>
                <a:cxn ang="0">
                  <a:pos x="719" y="13"/>
                </a:cxn>
                <a:cxn ang="0">
                  <a:pos x="746" y="60"/>
                </a:cxn>
                <a:cxn ang="0">
                  <a:pos x="743" y="119"/>
                </a:cxn>
                <a:cxn ang="0">
                  <a:pos x="716" y="162"/>
                </a:cxn>
                <a:cxn ang="0">
                  <a:pos x="736" y="219"/>
                </a:cxn>
                <a:cxn ang="0">
                  <a:pos x="736" y="267"/>
                </a:cxn>
                <a:cxn ang="0">
                  <a:pos x="758" y="294"/>
                </a:cxn>
                <a:cxn ang="0">
                  <a:pos x="756" y="343"/>
                </a:cxn>
                <a:cxn ang="0">
                  <a:pos x="756" y="400"/>
                </a:cxn>
                <a:cxn ang="0">
                  <a:pos x="719" y="453"/>
                </a:cxn>
                <a:cxn ang="0">
                  <a:pos x="676" y="507"/>
                </a:cxn>
                <a:cxn ang="0">
                  <a:pos x="649" y="550"/>
                </a:cxn>
                <a:cxn ang="0">
                  <a:pos x="701" y="583"/>
                </a:cxn>
                <a:cxn ang="0">
                  <a:pos x="687" y="624"/>
                </a:cxn>
                <a:cxn ang="0">
                  <a:pos x="657" y="644"/>
                </a:cxn>
                <a:cxn ang="0">
                  <a:pos x="625" y="660"/>
                </a:cxn>
                <a:cxn ang="0">
                  <a:pos x="595" y="707"/>
                </a:cxn>
                <a:cxn ang="0">
                  <a:pos x="512" y="699"/>
                </a:cxn>
                <a:cxn ang="0">
                  <a:pos x="157" y="272"/>
                </a:cxn>
                <a:cxn ang="0">
                  <a:pos x="145" y="309"/>
                </a:cxn>
                <a:cxn ang="0">
                  <a:pos x="129" y="354"/>
                </a:cxn>
                <a:cxn ang="0">
                  <a:pos x="115" y="333"/>
                </a:cxn>
                <a:cxn ang="0">
                  <a:pos x="85" y="313"/>
                </a:cxn>
                <a:cxn ang="0">
                  <a:pos x="60" y="324"/>
                </a:cxn>
                <a:cxn ang="0">
                  <a:pos x="37" y="314"/>
                </a:cxn>
                <a:cxn ang="0">
                  <a:pos x="159" y="261"/>
                </a:cxn>
                <a:cxn ang="0">
                  <a:pos x="33" y="311"/>
                </a:cxn>
                <a:cxn ang="0">
                  <a:pos x="43" y="338"/>
                </a:cxn>
                <a:cxn ang="0">
                  <a:pos x="25" y="318"/>
                </a:cxn>
                <a:cxn ang="0">
                  <a:pos x="65" y="343"/>
                </a:cxn>
                <a:cxn ang="0">
                  <a:pos x="53" y="331"/>
                </a:cxn>
                <a:cxn ang="0">
                  <a:pos x="162" y="276"/>
                </a:cxn>
                <a:cxn ang="0">
                  <a:pos x="67" y="333"/>
                </a:cxn>
                <a:cxn ang="0">
                  <a:pos x="75" y="339"/>
                </a:cxn>
                <a:cxn ang="0">
                  <a:pos x="42" y="329"/>
                </a:cxn>
                <a:cxn ang="0">
                  <a:pos x="53" y="328"/>
                </a:cxn>
                <a:cxn ang="0">
                  <a:pos x="129" y="435"/>
                </a:cxn>
              </a:cxnLst>
              <a:rect l="0" t="0" r="r" b="b"/>
              <a:pathLst>
                <a:path w="786" h="905">
                  <a:moveTo>
                    <a:pt x="510" y="674"/>
                  </a:moveTo>
                  <a:lnTo>
                    <a:pt x="510" y="677"/>
                  </a:lnTo>
                  <a:lnTo>
                    <a:pt x="493" y="674"/>
                  </a:lnTo>
                  <a:lnTo>
                    <a:pt x="492" y="672"/>
                  </a:lnTo>
                  <a:lnTo>
                    <a:pt x="492" y="670"/>
                  </a:lnTo>
                  <a:lnTo>
                    <a:pt x="483" y="674"/>
                  </a:lnTo>
                  <a:lnTo>
                    <a:pt x="482" y="672"/>
                  </a:lnTo>
                  <a:lnTo>
                    <a:pt x="477" y="674"/>
                  </a:lnTo>
                  <a:lnTo>
                    <a:pt x="473" y="675"/>
                  </a:lnTo>
                  <a:lnTo>
                    <a:pt x="477" y="685"/>
                  </a:lnTo>
                  <a:lnTo>
                    <a:pt x="472" y="687"/>
                  </a:lnTo>
                  <a:lnTo>
                    <a:pt x="470" y="687"/>
                  </a:lnTo>
                  <a:lnTo>
                    <a:pt x="468" y="689"/>
                  </a:lnTo>
                  <a:lnTo>
                    <a:pt x="463" y="689"/>
                  </a:lnTo>
                  <a:lnTo>
                    <a:pt x="463" y="690"/>
                  </a:lnTo>
                  <a:lnTo>
                    <a:pt x="465" y="690"/>
                  </a:lnTo>
                  <a:lnTo>
                    <a:pt x="467" y="697"/>
                  </a:lnTo>
                  <a:lnTo>
                    <a:pt x="458" y="701"/>
                  </a:lnTo>
                  <a:lnTo>
                    <a:pt x="457" y="701"/>
                  </a:lnTo>
                  <a:lnTo>
                    <a:pt x="455" y="701"/>
                  </a:lnTo>
                  <a:lnTo>
                    <a:pt x="458" y="702"/>
                  </a:lnTo>
                  <a:lnTo>
                    <a:pt x="458" y="704"/>
                  </a:lnTo>
                  <a:lnTo>
                    <a:pt x="462" y="704"/>
                  </a:lnTo>
                  <a:lnTo>
                    <a:pt x="462" y="706"/>
                  </a:lnTo>
                  <a:lnTo>
                    <a:pt x="463" y="707"/>
                  </a:lnTo>
                  <a:lnTo>
                    <a:pt x="462" y="707"/>
                  </a:lnTo>
                  <a:lnTo>
                    <a:pt x="458" y="707"/>
                  </a:lnTo>
                  <a:lnTo>
                    <a:pt x="457" y="709"/>
                  </a:lnTo>
                  <a:lnTo>
                    <a:pt x="457" y="711"/>
                  </a:lnTo>
                  <a:lnTo>
                    <a:pt x="455" y="711"/>
                  </a:lnTo>
                  <a:lnTo>
                    <a:pt x="455" y="714"/>
                  </a:lnTo>
                  <a:lnTo>
                    <a:pt x="453" y="716"/>
                  </a:lnTo>
                  <a:lnTo>
                    <a:pt x="450" y="716"/>
                  </a:lnTo>
                  <a:lnTo>
                    <a:pt x="452" y="719"/>
                  </a:lnTo>
                  <a:lnTo>
                    <a:pt x="455" y="719"/>
                  </a:lnTo>
                  <a:lnTo>
                    <a:pt x="455" y="721"/>
                  </a:lnTo>
                  <a:lnTo>
                    <a:pt x="452" y="727"/>
                  </a:lnTo>
                  <a:lnTo>
                    <a:pt x="452" y="729"/>
                  </a:lnTo>
                  <a:lnTo>
                    <a:pt x="450" y="727"/>
                  </a:lnTo>
                  <a:lnTo>
                    <a:pt x="450" y="729"/>
                  </a:lnTo>
                  <a:lnTo>
                    <a:pt x="448" y="731"/>
                  </a:lnTo>
                  <a:lnTo>
                    <a:pt x="447" y="729"/>
                  </a:lnTo>
                  <a:lnTo>
                    <a:pt x="447" y="731"/>
                  </a:lnTo>
                  <a:lnTo>
                    <a:pt x="443" y="732"/>
                  </a:lnTo>
                  <a:lnTo>
                    <a:pt x="441" y="732"/>
                  </a:lnTo>
                  <a:lnTo>
                    <a:pt x="440" y="734"/>
                  </a:lnTo>
                  <a:lnTo>
                    <a:pt x="438" y="732"/>
                  </a:lnTo>
                  <a:lnTo>
                    <a:pt x="435" y="729"/>
                  </a:lnTo>
                  <a:lnTo>
                    <a:pt x="433" y="731"/>
                  </a:lnTo>
                  <a:lnTo>
                    <a:pt x="431" y="731"/>
                  </a:lnTo>
                  <a:lnTo>
                    <a:pt x="431" y="729"/>
                  </a:lnTo>
                  <a:lnTo>
                    <a:pt x="430" y="729"/>
                  </a:lnTo>
                  <a:lnTo>
                    <a:pt x="425" y="729"/>
                  </a:lnTo>
                  <a:lnTo>
                    <a:pt x="425" y="731"/>
                  </a:lnTo>
                  <a:lnTo>
                    <a:pt x="416" y="737"/>
                  </a:lnTo>
                  <a:lnTo>
                    <a:pt x="413" y="739"/>
                  </a:lnTo>
                  <a:lnTo>
                    <a:pt x="413" y="737"/>
                  </a:lnTo>
                  <a:lnTo>
                    <a:pt x="410" y="739"/>
                  </a:lnTo>
                  <a:lnTo>
                    <a:pt x="408" y="737"/>
                  </a:lnTo>
                  <a:lnTo>
                    <a:pt x="408" y="736"/>
                  </a:lnTo>
                  <a:lnTo>
                    <a:pt x="405" y="737"/>
                  </a:lnTo>
                  <a:lnTo>
                    <a:pt x="401" y="736"/>
                  </a:lnTo>
                  <a:lnTo>
                    <a:pt x="400" y="736"/>
                  </a:lnTo>
                  <a:lnTo>
                    <a:pt x="398" y="734"/>
                  </a:lnTo>
                  <a:lnTo>
                    <a:pt x="395" y="726"/>
                  </a:lnTo>
                  <a:lnTo>
                    <a:pt x="393" y="724"/>
                  </a:lnTo>
                  <a:lnTo>
                    <a:pt x="393" y="722"/>
                  </a:lnTo>
                  <a:lnTo>
                    <a:pt x="391" y="721"/>
                  </a:lnTo>
                  <a:lnTo>
                    <a:pt x="390" y="724"/>
                  </a:lnTo>
                  <a:lnTo>
                    <a:pt x="388" y="724"/>
                  </a:lnTo>
                  <a:lnTo>
                    <a:pt x="386" y="726"/>
                  </a:lnTo>
                  <a:lnTo>
                    <a:pt x="385" y="726"/>
                  </a:lnTo>
                  <a:lnTo>
                    <a:pt x="375" y="729"/>
                  </a:lnTo>
                  <a:lnTo>
                    <a:pt x="371" y="731"/>
                  </a:lnTo>
                  <a:lnTo>
                    <a:pt x="368" y="732"/>
                  </a:lnTo>
                  <a:lnTo>
                    <a:pt x="365" y="734"/>
                  </a:lnTo>
                  <a:lnTo>
                    <a:pt x="363" y="732"/>
                  </a:lnTo>
                  <a:lnTo>
                    <a:pt x="356" y="736"/>
                  </a:lnTo>
                  <a:lnTo>
                    <a:pt x="355" y="734"/>
                  </a:lnTo>
                  <a:lnTo>
                    <a:pt x="353" y="737"/>
                  </a:lnTo>
                  <a:lnTo>
                    <a:pt x="355" y="737"/>
                  </a:lnTo>
                  <a:lnTo>
                    <a:pt x="355" y="739"/>
                  </a:lnTo>
                  <a:lnTo>
                    <a:pt x="348" y="741"/>
                  </a:lnTo>
                  <a:lnTo>
                    <a:pt x="346" y="742"/>
                  </a:lnTo>
                  <a:lnTo>
                    <a:pt x="348" y="746"/>
                  </a:lnTo>
                  <a:lnTo>
                    <a:pt x="346" y="746"/>
                  </a:lnTo>
                  <a:lnTo>
                    <a:pt x="343" y="749"/>
                  </a:lnTo>
                  <a:lnTo>
                    <a:pt x="343" y="752"/>
                  </a:lnTo>
                  <a:lnTo>
                    <a:pt x="341" y="752"/>
                  </a:lnTo>
                  <a:lnTo>
                    <a:pt x="341" y="751"/>
                  </a:lnTo>
                  <a:lnTo>
                    <a:pt x="339" y="752"/>
                  </a:lnTo>
                  <a:lnTo>
                    <a:pt x="336" y="754"/>
                  </a:lnTo>
                  <a:lnTo>
                    <a:pt x="334" y="756"/>
                  </a:lnTo>
                  <a:lnTo>
                    <a:pt x="333" y="754"/>
                  </a:lnTo>
                  <a:lnTo>
                    <a:pt x="333" y="751"/>
                  </a:lnTo>
                  <a:lnTo>
                    <a:pt x="328" y="749"/>
                  </a:lnTo>
                  <a:lnTo>
                    <a:pt x="324" y="749"/>
                  </a:lnTo>
                  <a:lnTo>
                    <a:pt x="319" y="747"/>
                  </a:lnTo>
                  <a:lnTo>
                    <a:pt x="318" y="747"/>
                  </a:lnTo>
                  <a:lnTo>
                    <a:pt x="318" y="752"/>
                  </a:lnTo>
                  <a:lnTo>
                    <a:pt x="321" y="757"/>
                  </a:lnTo>
                  <a:lnTo>
                    <a:pt x="324" y="761"/>
                  </a:lnTo>
                  <a:lnTo>
                    <a:pt x="326" y="764"/>
                  </a:lnTo>
                  <a:lnTo>
                    <a:pt x="328" y="769"/>
                  </a:lnTo>
                  <a:lnTo>
                    <a:pt x="329" y="769"/>
                  </a:lnTo>
                  <a:lnTo>
                    <a:pt x="328" y="771"/>
                  </a:lnTo>
                  <a:lnTo>
                    <a:pt x="329" y="774"/>
                  </a:lnTo>
                  <a:lnTo>
                    <a:pt x="328" y="776"/>
                  </a:lnTo>
                  <a:lnTo>
                    <a:pt x="294" y="791"/>
                  </a:lnTo>
                  <a:lnTo>
                    <a:pt x="261" y="804"/>
                  </a:lnTo>
                  <a:lnTo>
                    <a:pt x="259" y="801"/>
                  </a:lnTo>
                  <a:lnTo>
                    <a:pt x="254" y="797"/>
                  </a:lnTo>
                  <a:lnTo>
                    <a:pt x="251" y="792"/>
                  </a:lnTo>
                  <a:lnTo>
                    <a:pt x="251" y="791"/>
                  </a:lnTo>
                  <a:lnTo>
                    <a:pt x="249" y="791"/>
                  </a:lnTo>
                  <a:lnTo>
                    <a:pt x="249" y="792"/>
                  </a:lnTo>
                  <a:lnTo>
                    <a:pt x="246" y="792"/>
                  </a:lnTo>
                  <a:lnTo>
                    <a:pt x="244" y="792"/>
                  </a:lnTo>
                  <a:lnTo>
                    <a:pt x="244" y="794"/>
                  </a:lnTo>
                  <a:lnTo>
                    <a:pt x="244" y="796"/>
                  </a:lnTo>
                  <a:lnTo>
                    <a:pt x="241" y="797"/>
                  </a:lnTo>
                  <a:lnTo>
                    <a:pt x="237" y="799"/>
                  </a:lnTo>
                  <a:lnTo>
                    <a:pt x="237" y="797"/>
                  </a:lnTo>
                  <a:lnTo>
                    <a:pt x="236" y="796"/>
                  </a:lnTo>
                  <a:lnTo>
                    <a:pt x="234" y="794"/>
                  </a:lnTo>
                  <a:lnTo>
                    <a:pt x="236" y="794"/>
                  </a:lnTo>
                  <a:lnTo>
                    <a:pt x="236" y="791"/>
                  </a:lnTo>
                  <a:lnTo>
                    <a:pt x="234" y="789"/>
                  </a:lnTo>
                  <a:lnTo>
                    <a:pt x="232" y="787"/>
                  </a:lnTo>
                  <a:lnTo>
                    <a:pt x="231" y="787"/>
                  </a:lnTo>
                  <a:lnTo>
                    <a:pt x="226" y="787"/>
                  </a:lnTo>
                  <a:lnTo>
                    <a:pt x="227" y="786"/>
                  </a:lnTo>
                  <a:lnTo>
                    <a:pt x="226" y="784"/>
                  </a:lnTo>
                  <a:lnTo>
                    <a:pt x="222" y="781"/>
                  </a:lnTo>
                  <a:lnTo>
                    <a:pt x="219" y="781"/>
                  </a:lnTo>
                  <a:lnTo>
                    <a:pt x="217" y="782"/>
                  </a:lnTo>
                  <a:lnTo>
                    <a:pt x="217" y="781"/>
                  </a:lnTo>
                  <a:lnTo>
                    <a:pt x="216" y="784"/>
                  </a:lnTo>
                  <a:lnTo>
                    <a:pt x="214" y="782"/>
                  </a:lnTo>
                  <a:lnTo>
                    <a:pt x="212" y="787"/>
                  </a:lnTo>
                  <a:lnTo>
                    <a:pt x="211" y="791"/>
                  </a:lnTo>
                  <a:lnTo>
                    <a:pt x="212" y="792"/>
                  </a:lnTo>
                  <a:lnTo>
                    <a:pt x="216" y="794"/>
                  </a:lnTo>
                  <a:lnTo>
                    <a:pt x="217" y="796"/>
                  </a:lnTo>
                  <a:lnTo>
                    <a:pt x="219" y="796"/>
                  </a:lnTo>
                  <a:lnTo>
                    <a:pt x="219" y="799"/>
                  </a:lnTo>
                  <a:lnTo>
                    <a:pt x="217" y="801"/>
                  </a:lnTo>
                  <a:lnTo>
                    <a:pt x="214" y="803"/>
                  </a:lnTo>
                  <a:lnTo>
                    <a:pt x="212" y="803"/>
                  </a:lnTo>
                  <a:lnTo>
                    <a:pt x="212" y="804"/>
                  </a:lnTo>
                  <a:lnTo>
                    <a:pt x="212" y="801"/>
                  </a:lnTo>
                  <a:lnTo>
                    <a:pt x="211" y="797"/>
                  </a:lnTo>
                  <a:lnTo>
                    <a:pt x="207" y="797"/>
                  </a:lnTo>
                  <a:lnTo>
                    <a:pt x="204" y="797"/>
                  </a:lnTo>
                  <a:lnTo>
                    <a:pt x="204" y="801"/>
                  </a:lnTo>
                  <a:lnTo>
                    <a:pt x="206" y="803"/>
                  </a:lnTo>
                  <a:lnTo>
                    <a:pt x="201" y="808"/>
                  </a:lnTo>
                  <a:lnTo>
                    <a:pt x="199" y="814"/>
                  </a:lnTo>
                  <a:lnTo>
                    <a:pt x="199" y="816"/>
                  </a:lnTo>
                  <a:lnTo>
                    <a:pt x="202" y="818"/>
                  </a:lnTo>
                  <a:lnTo>
                    <a:pt x="204" y="819"/>
                  </a:lnTo>
                  <a:lnTo>
                    <a:pt x="202" y="823"/>
                  </a:lnTo>
                  <a:lnTo>
                    <a:pt x="201" y="823"/>
                  </a:lnTo>
                  <a:lnTo>
                    <a:pt x="201" y="826"/>
                  </a:lnTo>
                  <a:lnTo>
                    <a:pt x="199" y="828"/>
                  </a:lnTo>
                  <a:lnTo>
                    <a:pt x="199" y="829"/>
                  </a:lnTo>
                  <a:lnTo>
                    <a:pt x="197" y="831"/>
                  </a:lnTo>
                  <a:lnTo>
                    <a:pt x="196" y="831"/>
                  </a:lnTo>
                  <a:lnTo>
                    <a:pt x="194" y="831"/>
                  </a:lnTo>
                  <a:lnTo>
                    <a:pt x="191" y="831"/>
                  </a:lnTo>
                  <a:lnTo>
                    <a:pt x="189" y="833"/>
                  </a:lnTo>
                  <a:lnTo>
                    <a:pt x="189" y="834"/>
                  </a:lnTo>
                  <a:lnTo>
                    <a:pt x="189" y="836"/>
                  </a:lnTo>
                  <a:lnTo>
                    <a:pt x="186" y="838"/>
                  </a:lnTo>
                  <a:lnTo>
                    <a:pt x="184" y="838"/>
                  </a:lnTo>
                  <a:lnTo>
                    <a:pt x="187" y="844"/>
                  </a:lnTo>
                  <a:lnTo>
                    <a:pt x="186" y="846"/>
                  </a:lnTo>
                  <a:lnTo>
                    <a:pt x="186" y="848"/>
                  </a:lnTo>
                  <a:lnTo>
                    <a:pt x="184" y="848"/>
                  </a:lnTo>
                  <a:lnTo>
                    <a:pt x="186" y="853"/>
                  </a:lnTo>
                  <a:lnTo>
                    <a:pt x="184" y="861"/>
                  </a:lnTo>
                  <a:lnTo>
                    <a:pt x="182" y="866"/>
                  </a:lnTo>
                  <a:lnTo>
                    <a:pt x="179" y="873"/>
                  </a:lnTo>
                  <a:lnTo>
                    <a:pt x="176" y="876"/>
                  </a:lnTo>
                  <a:lnTo>
                    <a:pt x="177" y="876"/>
                  </a:lnTo>
                  <a:lnTo>
                    <a:pt x="174" y="876"/>
                  </a:lnTo>
                  <a:lnTo>
                    <a:pt x="172" y="879"/>
                  </a:lnTo>
                  <a:lnTo>
                    <a:pt x="171" y="888"/>
                  </a:lnTo>
                  <a:lnTo>
                    <a:pt x="169" y="888"/>
                  </a:lnTo>
                  <a:lnTo>
                    <a:pt x="171" y="891"/>
                  </a:lnTo>
                  <a:lnTo>
                    <a:pt x="167" y="889"/>
                  </a:lnTo>
                  <a:lnTo>
                    <a:pt x="167" y="891"/>
                  </a:lnTo>
                  <a:lnTo>
                    <a:pt x="164" y="894"/>
                  </a:lnTo>
                  <a:lnTo>
                    <a:pt x="162" y="894"/>
                  </a:lnTo>
                  <a:lnTo>
                    <a:pt x="159" y="894"/>
                  </a:lnTo>
                  <a:lnTo>
                    <a:pt x="155" y="894"/>
                  </a:lnTo>
                  <a:lnTo>
                    <a:pt x="155" y="893"/>
                  </a:lnTo>
                  <a:lnTo>
                    <a:pt x="150" y="891"/>
                  </a:lnTo>
                  <a:lnTo>
                    <a:pt x="147" y="889"/>
                  </a:lnTo>
                  <a:lnTo>
                    <a:pt x="149" y="888"/>
                  </a:lnTo>
                  <a:lnTo>
                    <a:pt x="147" y="888"/>
                  </a:lnTo>
                  <a:lnTo>
                    <a:pt x="145" y="886"/>
                  </a:lnTo>
                  <a:lnTo>
                    <a:pt x="144" y="886"/>
                  </a:lnTo>
                  <a:lnTo>
                    <a:pt x="144" y="884"/>
                  </a:lnTo>
                  <a:lnTo>
                    <a:pt x="140" y="883"/>
                  </a:lnTo>
                  <a:lnTo>
                    <a:pt x="139" y="883"/>
                  </a:lnTo>
                  <a:lnTo>
                    <a:pt x="139" y="884"/>
                  </a:lnTo>
                  <a:lnTo>
                    <a:pt x="127" y="893"/>
                  </a:lnTo>
                  <a:lnTo>
                    <a:pt x="132" y="899"/>
                  </a:lnTo>
                  <a:lnTo>
                    <a:pt x="130" y="903"/>
                  </a:lnTo>
                  <a:lnTo>
                    <a:pt x="130" y="905"/>
                  </a:lnTo>
                  <a:lnTo>
                    <a:pt x="125" y="901"/>
                  </a:lnTo>
                  <a:lnTo>
                    <a:pt x="122" y="899"/>
                  </a:lnTo>
                  <a:lnTo>
                    <a:pt x="119" y="898"/>
                  </a:lnTo>
                  <a:lnTo>
                    <a:pt x="110" y="891"/>
                  </a:lnTo>
                  <a:lnTo>
                    <a:pt x="109" y="891"/>
                  </a:lnTo>
                  <a:lnTo>
                    <a:pt x="105" y="889"/>
                  </a:lnTo>
                  <a:lnTo>
                    <a:pt x="102" y="888"/>
                  </a:lnTo>
                  <a:lnTo>
                    <a:pt x="94" y="881"/>
                  </a:lnTo>
                  <a:lnTo>
                    <a:pt x="92" y="881"/>
                  </a:lnTo>
                  <a:lnTo>
                    <a:pt x="92" y="876"/>
                  </a:lnTo>
                  <a:lnTo>
                    <a:pt x="90" y="874"/>
                  </a:lnTo>
                  <a:lnTo>
                    <a:pt x="89" y="873"/>
                  </a:lnTo>
                  <a:lnTo>
                    <a:pt x="85" y="873"/>
                  </a:lnTo>
                  <a:lnTo>
                    <a:pt x="84" y="871"/>
                  </a:lnTo>
                  <a:lnTo>
                    <a:pt x="84" y="868"/>
                  </a:lnTo>
                  <a:lnTo>
                    <a:pt x="82" y="866"/>
                  </a:lnTo>
                  <a:lnTo>
                    <a:pt x="80" y="864"/>
                  </a:lnTo>
                  <a:lnTo>
                    <a:pt x="77" y="859"/>
                  </a:lnTo>
                  <a:lnTo>
                    <a:pt x="75" y="856"/>
                  </a:lnTo>
                  <a:lnTo>
                    <a:pt x="74" y="854"/>
                  </a:lnTo>
                  <a:lnTo>
                    <a:pt x="72" y="853"/>
                  </a:lnTo>
                  <a:lnTo>
                    <a:pt x="69" y="848"/>
                  </a:lnTo>
                  <a:lnTo>
                    <a:pt x="65" y="846"/>
                  </a:lnTo>
                  <a:lnTo>
                    <a:pt x="62" y="841"/>
                  </a:lnTo>
                  <a:lnTo>
                    <a:pt x="58" y="839"/>
                  </a:lnTo>
                  <a:lnTo>
                    <a:pt x="57" y="838"/>
                  </a:lnTo>
                  <a:lnTo>
                    <a:pt x="55" y="836"/>
                  </a:lnTo>
                  <a:lnTo>
                    <a:pt x="48" y="834"/>
                  </a:lnTo>
                  <a:lnTo>
                    <a:pt x="45" y="831"/>
                  </a:lnTo>
                  <a:lnTo>
                    <a:pt x="42" y="831"/>
                  </a:lnTo>
                  <a:lnTo>
                    <a:pt x="37" y="824"/>
                  </a:lnTo>
                  <a:lnTo>
                    <a:pt x="35" y="823"/>
                  </a:lnTo>
                  <a:lnTo>
                    <a:pt x="33" y="821"/>
                  </a:lnTo>
                  <a:lnTo>
                    <a:pt x="32" y="819"/>
                  </a:lnTo>
                  <a:lnTo>
                    <a:pt x="28" y="816"/>
                  </a:lnTo>
                  <a:lnTo>
                    <a:pt x="27" y="813"/>
                  </a:lnTo>
                  <a:lnTo>
                    <a:pt x="25" y="811"/>
                  </a:lnTo>
                  <a:lnTo>
                    <a:pt x="22" y="809"/>
                  </a:lnTo>
                  <a:lnTo>
                    <a:pt x="13" y="809"/>
                  </a:lnTo>
                  <a:lnTo>
                    <a:pt x="7" y="808"/>
                  </a:lnTo>
                  <a:lnTo>
                    <a:pt x="5" y="808"/>
                  </a:lnTo>
                  <a:lnTo>
                    <a:pt x="2" y="806"/>
                  </a:lnTo>
                  <a:lnTo>
                    <a:pt x="0" y="801"/>
                  </a:lnTo>
                  <a:lnTo>
                    <a:pt x="0" y="799"/>
                  </a:lnTo>
                  <a:lnTo>
                    <a:pt x="2" y="794"/>
                  </a:lnTo>
                  <a:lnTo>
                    <a:pt x="5" y="789"/>
                  </a:lnTo>
                  <a:lnTo>
                    <a:pt x="10" y="784"/>
                  </a:lnTo>
                  <a:lnTo>
                    <a:pt x="10" y="782"/>
                  </a:lnTo>
                  <a:lnTo>
                    <a:pt x="10" y="779"/>
                  </a:lnTo>
                  <a:lnTo>
                    <a:pt x="8" y="776"/>
                  </a:lnTo>
                  <a:lnTo>
                    <a:pt x="8" y="774"/>
                  </a:lnTo>
                  <a:lnTo>
                    <a:pt x="7" y="766"/>
                  </a:lnTo>
                  <a:lnTo>
                    <a:pt x="5" y="757"/>
                  </a:lnTo>
                  <a:lnTo>
                    <a:pt x="5" y="752"/>
                  </a:lnTo>
                  <a:lnTo>
                    <a:pt x="3" y="751"/>
                  </a:lnTo>
                  <a:lnTo>
                    <a:pt x="5" y="746"/>
                  </a:lnTo>
                  <a:lnTo>
                    <a:pt x="7" y="744"/>
                  </a:lnTo>
                  <a:lnTo>
                    <a:pt x="10" y="744"/>
                  </a:lnTo>
                  <a:lnTo>
                    <a:pt x="10" y="742"/>
                  </a:lnTo>
                  <a:lnTo>
                    <a:pt x="12" y="739"/>
                  </a:lnTo>
                  <a:lnTo>
                    <a:pt x="15" y="739"/>
                  </a:lnTo>
                  <a:lnTo>
                    <a:pt x="22" y="734"/>
                  </a:lnTo>
                  <a:lnTo>
                    <a:pt x="23" y="734"/>
                  </a:lnTo>
                  <a:lnTo>
                    <a:pt x="23" y="732"/>
                  </a:lnTo>
                  <a:lnTo>
                    <a:pt x="25" y="732"/>
                  </a:lnTo>
                  <a:lnTo>
                    <a:pt x="30" y="731"/>
                  </a:lnTo>
                  <a:lnTo>
                    <a:pt x="37" y="726"/>
                  </a:lnTo>
                  <a:lnTo>
                    <a:pt x="40" y="722"/>
                  </a:lnTo>
                  <a:lnTo>
                    <a:pt x="47" y="717"/>
                  </a:lnTo>
                  <a:lnTo>
                    <a:pt x="52" y="712"/>
                  </a:lnTo>
                  <a:lnTo>
                    <a:pt x="55" y="709"/>
                  </a:lnTo>
                  <a:lnTo>
                    <a:pt x="57" y="707"/>
                  </a:lnTo>
                  <a:lnTo>
                    <a:pt x="58" y="706"/>
                  </a:lnTo>
                  <a:lnTo>
                    <a:pt x="62" y="702"/>
                  </a:lnTo>
                  <a:lnTo>
                    <a:pt x="64" y="701"/>
                  </a:lnTo>
                  <a:lnTo>
                    <a:pt x="64" y="697"/>
                  </a:lnTo>
                  <a:lnTo>
                    <a:pt x="65" y="695"/>
                  </a:lnTo>
                  <a:lnTo>
                    <a:pt x="64" y="695"/>
                  </a:lnTo>
                  <a:lnTo>
                    <a:pt x="67" y="690"/>
                  </a:lnTo>
                  <a:lnTo>
                    <a:pt x="69" y="684"/>
                  </a:lnTo>
                  <a:lnTo>
                    <a:pt x="67" y="680"/>
                  </a:lnTo>
                  <a:lnTo>
                    <a:pt x="70" y="677"/>
                  </a:lnTo>
                  <a:lnTo>
                    <a:pt x="70" y="669"/>
                  </a:lnTo>
                  <a:lnTo>
                    <a:pt x="72" y="665"/>
                  </a:lnTo>
                  <a:lnTo>
                    <a:pt x="72" y="662"/>
                  </a:lnTo>
                  <a:lnTo>
                    <a:pt x="69" y="657"/>
                  </a:lnTo>
                  <a:lnTo>
                    <a:pt x="67" y="650"/>
                  </a:lnTo>
                  <a:lnTo>
                    <a:pt x="67" y="645"/>
                  </a:lnTo>
                  <a:lnTo>
                    <a:pt x="69" y="642"/>
                  </a:lnTo>
                  <a:lnTo>
                    <a:pt x="69" y="635"/>
                  </a:lnTo>
                  <a:lnTo>
                    <a:pt x="70" y="635"/>
                  </a:lnTo>
                  <a:lnTo>
                    <a:pt x="74" y="634"/>
                  </a:lnTo>
                  <a:lnTo>
                    <a:pt x="75" y="634"/>
                  </a:lnTo>
                  <a:lnTo>
                    <a:pt x="77" y="632"/>
                  </a:lnTo>
                  <a:lnTo>
                    <a:pt x="79" y="625"/>
                  </a:lnTo>
                  <a:lnTo>
                    <a:pt x="82" y="622"/>
                  </a:lnTo>
                  <a:lnTo>
                    <a:pt x="85" y="619"/>
                  </a:lnTo>
                  <a:lnTo>
                    <a:pt x="85" y="614"/>
                  </a:lnTo>
                  <a:lnTo>
                    <a:pt x="87" y="612"/>
                  </a:lnTo>
                  <a:lnTo>
                    <a:pt x="89" y="610"/>
                  </a:lnTo>
                  <a:lnTo>
                    <a:pt x="90" y="609"/>
                  </a:lnTo>
                  <a:lnTo>
                    <a:pt x="89" y="602"/>
                  </a:lnTo>
                  <a:lnTo>
                    <a:pt x="85" y="602"/>
                  </a:lnTo>
                  <a:lnTo>
                    <a:pt x="82" y="602"/>
                  </a:lnTo>
                  <a:lnTo>
                    <a:pt x="80" y="590"/>
                  </a:lnTo>
                  <a:lnTo>
                    <a:pt x="77" y="587"/>
                  </a:lnTo>
                  <a:lnTo>
                    <a:pt x="80" y="580"/>
                  </a:lnTo>
                  <a:lnTo>
                    <a:pt x="79" y="577"/>
                  </a:lnTo>
                  <a:lnTo>
                    <a:pt x="77" y="568"/>
                  </a:lnTo>
                  <a:lnTo>
                    <a:pt x="74" y="565"/>
                  </a:lnTo>
                  <a:lnTo>
                    <a:pt x="74" y="563"/>
                  </a:lnTo>
                  <a:lnTo>
                    <a:pt x="74" y="557"/>
                  </a:lnTo>
                  <a:lnTo>
                    <a:pt x="74" y="550"/>
                  </a:lnTo>
                  <a:lnTo>
                    <a:pt x="70" y="543"/>
                  </a:lnTo>
                  <a:lnTo>
                    <a:pt x="69" y="540"/>
                  </a:lnTo>
                  <a:lnTo>
                    <a:pt x="69" y="537"/>
                  </a:lnTo>
                  <a:lnTo>
                    <a:pt x="67" y="533"/>
                  </a:lnTo>
                  <a:lnTo>
                    <a:pt x="67" y="528"/>
                  </a:lnTo>
                  <a:lnTo>
                    <a:pt x="69" y="523"/>
                  </a:lnTo>
                  <a:lnTo>
                    <a:pt x="69" y="518"/>
                  </a:lnTo>
                  <a:lnTo>
                    <a:pt x="64" y="518"/>
                  </a:lnTo>
                  <a:lnTo>
                    <a:pt x="64" y="505"/>
                  </a:lnTo>
                  <a:lnTo>
                    <a:pt x="64" y="503"/>
                  </a:lnTo>
                  <a:lnTo>
                    <a:pt x="62" y="500"/>
                  </a:lnTo>
                  <a:lnTo>
                    <a:pt x="55" y="496"/>
                  </a:lnTo>
                  <a:lnTo>
                    <a:pt x="53" y="486"/>
                  </a:lnTo>
                  <a:lnTo>
                    <a:pt x="53" y="485"/>
                  </a:lnTo>
                  <a:lnTo>
                    <a:pt x="53" y="481"/>
                  </a:lnTo>
                  <a:lnTo>
                    <a:pt x="50" y="478"/>
                  </a:lnTo>
                  <a:lnTo>
                    <a:pt x="50" y="475"/>
                  </a:lnTo>
                  <a:lnTo>
                    <a:pt x="48" y="473"/>
                  </a:lnTo>
                  <a:lnTo>
                    <a:pt x="52" y="468"/>
                  </a:lnTo>
                  <a:lnTo>
                    <a:pt x="52" y="465"/>
                  </a:lnTo>
                  <a:lnTo>
                    <a:pt x="52" y="461"/>
                  </a:lnTo>
                  <a:lnTo>
                    <a:pt x="53" y="445"/>
                  </a:lnTo>
                  <a:lnTo>
                    <a:pt x="52" y="443"/>
                  </a:lnTo>
                  <a:lnTo>
                    <a:pt x="47" y="440"/>
                  </a:lnTo>
                  <a:lnTo>
                    <a:pt x="43" y="436"/>
                  </a:lnTo>
                  <a:lnTo>
                    <a:pt x="43" y="425"/>
                  </a:lnTo>
                  <a:lnTo>
                    <a:pt x="42" y="423"/>
                  </a:lnTo>
                  <a:lnTo>
                    <a:pt x="40" y="423"/>
                  </a:lnTo>
                  <a:lnTo>
                    <a:pt x="40" y="421"/>
                  </a:lnTo>
                  <a:lnTo>
                    <a:pt x="43" y="418"/>
                  </a:lnTo>
                  <a:lnTo>
                    <a:pt x="43" y="415"/>
                  </a:lnTo>
                  <a:lnTo>
                    <a:pt x="40" y="411"/>
                  </a:lnTo>
                  <a:lnTo>
                    <a:pt x="40" y="408"/>
                  </a:lnTo>
                  <a:lnTo>
                    <a:pt x="40" y="406"/>
                  </a:lnTo>
                  <a:lnTo>
                    <a:pt x="42" y="406"/>
                  </a:lnTo>
                  <a:lnTo>
                    <a:pt x="43" y="406"/>
                  </a:lnTo>
                  <a:lnTo>
                    <a:pt x="45" y="408"/>
                  </a:lnTo>
                  <a:lnTo>
                    <a:pt x="48" y="406"/>
                  </a:lnTo>
                  <a:lnTo>
                    <a:pt x="50" y="406"/>
                  </a:lnTo>
                  <a:lnTo>
                    <a:pt x="50" y="405"/>
                  </a:lnTo>
                  <a:lnTo>
                    <a:pt x="50" y="403"/>
                  </a:lnTo>
                  <a:lnTo>
                    <a:pt x="50" y="401"/>
                  </a:lnTo>
                  <a:lnTo>
                    <a:pt x="50" y="400"/>
                  </a:lnTo>
                  <a:lnTo>
                    <a:pt x="48" y="398"/>
                  </a:lnTo>
                  <a:lnTo>
                    <a:pt x="48" y="396"/>
                  </a:lnTo>
                  <a:lnTo>
                    <a:pt x="47" y="398"/>
                  </a:lnTo>
                  <a:lnTo>
                    <a:pt x="47" y="396"/>
                  </a:lnTo>
                  <a:lnTo>
                    <a:pt x="45" y="396"/>
                  </a:lnTo>
                  <a:lnTo>
                    <a:pt x="43" y="396"/>
                  </a:lnTo>
                  <a:lnTo>
                    <a:pt x="43" y="394"/>
                  </a:lnTo>
                  <a:lnTo>
                    <a:pt x="42" y="394"/>
                  </a:lnTo>
                  <a:lnTo>
                    <a:pt x="43" y="394"/>
                  </a:lnTo>
                  <a:lnTo>
                    <a:pt x="45" y="394"/>
                  </a:lnTo>
                  <a:lnTo>
                    <a:pt x="47" y="394"/>
                  </a:lnTo>
                  <a:lnTo>
                    <a:pt x="48" y="394"/>
                  </a:lnTo>
                  <a:lnTo>
                    <a:pt x="48" y="393"/>
                  </a:lnTo>
                  <a:lnTo>
                    <a:pt x="48" y="391"/>
                  </a:lnTo>
                  <a:lnTo>
                    <a:pt x="48" y="389"/>
                  </a:lnTo>
                  <a:lnTo>
                    <a:pt x="48" y="388"/>
                  </a:lnTo>
                  <a:lnTo>
                    <a:pt x="47" y="388"/>
                  </a:lnTo>
                  <a:lnTo>
                    <a:pt x="47" y="386"/>
                  </a:lnTo>
                  <a:lnTo>
                    <a:pt x="45" y="386"/>
                  </a:lnTo>
                  <a:lnTo>
                    <a:pt x="45" y="388"/>
                  </a:lnTo>
                  <a:lnTo>
                    <a:pt x="43" y="386"/>
                  </a:lnTo>
                  <a:lnTo>
                    <a:pt x="45" y="386"/>
                  </a:lnTo>
                  <a:lnTo>
                    <a:pt x="47" y="386"/>
                  </a:lnTo>
                  <a:lnTo>
                    <a:pt x="48" y="386"/>
                  </a:lnTo>
                  <a:lnTo>
                    <a:pt x="50" y="386"/>
                  </a:lnTo>
                  <a:lnTo>
                    <a:pt x="50" y="388"/>
                  </a:lnTo>
                  <a:lnTo>
                    <a:pt x="52" y="388"/>
                  </a:lnTo>
                  <a:lnTo>
                    <a:pt x="53" y="388"/>
                  </a:lnTo>
                  <a:lnTo>
                    <a:pt x="53" y="389"/>
                  </a:lnTo>
                  <a:lnTo>
                    <a:pt x="55" y="389"/>
                  </a:lnTo>
                  <a:lnTo>
                    <a:pt x="57" y="391"/>
                  </a:lnTo>
                  <a:lnTo>
                    <a:pt x="57" y="393"/>
                  </a:lnTo>
                  <a:lnTo>
                    <a:pt x="58" y="394"/>
                  </a:lnTo>
                  <a:lnTo>
                    <a:pt x="60" y="400"/>
                  </a:lnTo>
                  <a:lnTo>
                    <a:pt x="64" y="403"/>
                  </a:lnTo>
                  <a:lnTo>
                    <a:pt x="65" y="405"/>
                  </a:lnTo>
                  <a:lnTo>
                    <a:pt x="67" y="406"/>
                  </a:lnTo>
                  <a:lnTo>
                    <a:pt x="69" y="408"/>
                  </a:lnTo>
                  <a:lnTo>
                    <a:pt x="70" y="408"/>
                  </a:lnTo>
                  <a:lnTo>
                    <a:pt x="72" y="411"/>
                  </a:lnTo>
                  <a:lnTo>
                    <a:pt x="74" y="413"/>
                  </a:lnTo>
                  <a:lnTo>
                    <a:pt x="75" y="413"/>
                  </a:lnTo>
                  <a:lnTo>
                    <a:pt x="79" y="416"/>
                  </a:lnTo>
                  <a:lnTo>
                    <a:pt x="80" y="416"/>
                  </a:lnTo>
                  <a:lnTo>
                    <a:pt x="84" y="418"/>
                  </a:lnTo>
                  <a:lnTo>
                    <a:pt x="87" y="418"/>
                  </a:lnTo>
                  <a:lnTo>
                    <a:pt x="89" y="418"/>
                  </a:lnTo>
                  <a:lnTo>
                    <a:pt x="92" y="418"/>
                  </a:lnTo>
                  <a:lnTo>
                    <a:pt x="97" y="420"/>
                  </a:lnTo>
                  <a:lnTo>
                    <a:pt x="100" y="421"/>
                  </a:lnTo>
                  <a:lnTo>
                    <a:pt x="100" y="420"/>
                  </a:lnTo>
                  <a:lnTo>
                    <a:pt x="100" y="421"/>
                  </a:lnTo>
                  <a:lnTo>
                    <a:pt x="102" y="421"/>
                  </a:lnTo>
                  <a:lnTo>
                    <a:pt x="104" y="421"/>
                  </a:lnTo>
                  <a:lnTo>
                    <a:pt x="105" y="421"/>
                  </a:lnTo>
                  <a:lnTo>
                    <a:pt x="107" y="423"/>
                  </a:lnTo>
                  <a:lnTo>
                    <a:pt x="109" y="425"/>
                  </a:lnTo>
                  <a:lnTo>
                    <a:pt x="110" y="426"/>
                  </a:lnTo>
                  <a:lnTo>
                    <a:pt x="112" y="426"/>
                  </a:lnTo>
                  <a:lnTo>
                    <a:pt x="112" y="428"/>
                  </a:lnTo>
                  <a:lnTo>
                    <a:pt x="114" y="430"/>
                  </a:lnTo>
                  <a:lnTo>
                    <a:pt x="115" y="431"/>
                  </a:lnTo>
                  <a:lnTo>
                    <a:pt x="115" y="433"/>
                  </a:lnTo>
                  <a:lnTo>
                    <a:pt x="117" y="436"/>
                  </a:lnTo>
                  <a:lnTo>
                    <a:pt x="119" y="441"/>
                  </a:lnTo>
                  <a:lnTo>
                    <a:pt x="120" y="445"/>
                  </a:lnTo>
                  <a:lnTo>
                    <a:pt x="122" y="448"/>
                  </a:lnTo>
                  <a:lnTo>
                    <a:pt x="124" y="450"/>
                  </a:lnTo>
                  <a:lnTo>
                    <a:pt x="124" y="451"/>
                  </a:lnTo>
                  <a:lnTo>
                    <a:pt x="125" y="451"/>
                  </a:lnTo>
                  <a:lnTo>
                    <a:pt x="125" y="453"/>
                  </a:lnTo>
                  <a:lnTo>
                    <a:pt x="130" y="451"/>
                  </a:lnTo>
                  <a:lnTo>
                    <a:pt x="129" y="448"/>
                  </a:lnTo>
                  <a:lnTo>
                    <a:pt x="129" y="446"/>
                  </a:lnTo>
                  <a:lnTo>
                    <a:pt x="129" y="445"/>
                  </a:lnTo>
                  <a:lnTo>
                    <a:pt x="129" y="443"/>
                  </a:lnTo>
                  <a:lnTo>
                    <a:pt x="129" y="440"/>
                  </a:lnTo>
                  <a:lnTo>
                    <a:pt x="130" y="440"/>
                  </a:lnTo>
                  <a:lnTo>
                    <a:pt x="132" y="440"/>
                  </a:lnTo>
                  <a:lnTo>
                    <a:pt x="134" y="438"/>
                  </a:lnTo>
                  <a:lnTo>
                    <a:pt x="132" y="438"/>
                  </a:lnTo>
                  <a:lnTo>
                    <a:pt x="134" y="438"/>
                  </a:lnTo>
                  <a:lnTo>
                    <a:pt x="135" y="438"/>
                  </a:lnTo>
                  <a:lnTo>
                    <a:pt x="135" y="436"/>
                  </a:lnTo>
                  <a:lnTo>
                    <a:pt x="134" y="435"/>
                  </a:lnTo>
                  <a:lnTo>
                    <a:pt x="135" y="433"/>
                  </a:lnTo>
                  <a:lnTo>
                    <a:pt x="137" y="433"/>
                  </a:lnTo>
                  <a:lnTo>
                    <a:pt x="137" y="431"/>
                  </a:lnTo>
                  <a:lnTo>
                    <a:pt x="137" y="430"/>
                  </a:lnTo>
                  <a:lnTo>
                    <a:pt x="135" y="430"/>
                  </a:lnTo>
                  <a:lnTo>
                    <a:pt x="135" y="428"/>
                  </a:lnTo>
                  <a:lnTo>
                    <a:pt x="134" y="428"/>
                  </a:lnTo>
                  <a:lnTo>
                    <a:pt x="132" y="430"/>
                  </a:lnTo>
                  <a:lnTo>
                    <a:pt x="132" y="428"/>
                  </a:lnTo>
                  <a:lnTo>
                    <a:pt x="134" y="428"/>
                  </a:lnTo>
                  <a:lnTo>
                    <a:pt x="134" y="426"/>
                  </a:lnTo>
                  <a:lnTo>
                    <a:pt x="132" y="426"/>
                  </a:lnTo>
                  <a:lnTo>
                    <a:pt x="130" y="426"/>
                  </a:lnTo>
                  <a:lnTo>
                    <a:pt x="127" y="426"/>
                  </a:lnTo>
                  <a:lnTo>
                    <a:pt x="127" y="428"/>
                  </a:lnTo>
                  <a:lnTo>
                    <a:pt x="124" y="426"/>
                  </a:lnTo>
                  <a:lnTo>
                    <a:pt x="122" y="425"/>
                  </a:lnTo>
                  <a:lnTo>
                    <a:pt x="122" y="423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19" y="421"/>
                  </a:lnTo>
                  <a:lnTo>
                    <a:pt x="119" y="420"/>
                  </a:lnTo>
                  <a:lnTo>
                    <a:pt x="117" y="420"/>
                  </a:lnTo>
                  <a:lnTo>
                    <a:pt x="117" y="418"/>
                  </a:lnTo>
                  <a:lnTo>
                    <a:pt x="115" y="418"/>
                  </a:lnTo>
                  <a:lnTo>
                    <a:pt x="115" y="416"/>
                  </a:lnTo>
                  <a:lnTo>
                    <a:pt x="117" y="415"/>
                  </a:lnTo>
                  <a:lnTo>
                    <a:pt x="117" y="413"/>
                  </a:lnTo>
                  <a:lnTo>
                    <a:pt x="115" y="413"/>
                  </a:lnTo>
                  <a:lnTo>
                    <a:pt x="117" y="411"/>
                  </a:lnTo>
                  <a:lnTo>
                    <a:pt x="115" y="411"/>
                  </a:lnTo>
                  <a:lnTo>
                    <a:pt x="115" y="410"/>
                  </a:lnTo>
                  <a:lnTo>
                    <a:pt x="115" y="408"/>
                  </a:lnTo>
                  <a:lnTo>
                    <a:pt x="115" y="406"/>
                  </a:lnTo>
                  <a:lnTo>
                    <a:pt x="114" y="405"/>
                  </a:lnTo>
                  <a:lnTo>
                    <a:pt x="114" y="403"/>
                  </a:lnTo>
                  <a:lnTo>
                    <a:pt x="115" y="401"/>
                  </a:lnTo>
                  <a:lnTo>
                    <a:pt x="115" y="400"/>
                  </a:lnTo>
                  <a:lnTo>
                    <a:pt x="117" y="398"/>
                  </a:lnTo>
                  <a:lnTo>
                    <a:pt x="115" y="398"/>
                  </a:lnTo>
                  <a:lnTo>
                    <a:pt x="117" y="396"/>
                  </a:lnTo>
                  <a:lnTo>
                    <a:pt x="117" y="394"/>
                  </a:lnTo>
                  <a:lnTo>
                    <a:pt x="117" y="393"/>
                  </a:lnTo>
                  <a:lnTo>
                    <a:pt x="117" y="391"/>
                  </a:lnTo>
                  <a:lnTo>
                    <a:pt x="119" y="389"/>
                  </a:lnTo>
                  <a:lnTo>
                    <a:pt x="119" y="388"/>
                  </a:lnTo>
                  <a:lnTo>
                    <a:pt x="119" y="386"/>
                  </a:lnTo>
                  <a:lnTo>
                    <a:pt x="119" y="384"/>
                  </a:lnTo>
                  <a:lnTo>
                    <a:pt x="119" y="383"/>
                  </a:lnTo>
                  <a:lnTo>
                    <a:pt x="119" y="381"/>
                  </a:lnTo>
                  <a:lnTo>
                    <a:pt x="119" y="379"/>
                  </a:lnTo>
                  <a:lnTo>
                    <a:pt x="120" y="379"/>
                  </a:lnTo>
                  <a:lnTo>
                    <a:pt x="120" y="381"/>
                  </a:lnTo>
                  <a:lnTo>
                    <a:pt x="122" y="381"/>
                  </a:lnTo>
                  <a:lnTo>
                    <a:pt x="122" y="379"/>
                  </a:lnTo>
                  <a:lnTo>
                    <a:pt x="120" y="379"/>
                  </a:lnTo>
                  <a:lnTo>
                    <a:pt x="120" y="378"/>
                  </a:lnTo>
                  <a:lnTo>
                    <a:pt x="120" y="376"/>
                  </a:lnTo>
                  <a:lnTo>
                    <a:pt x="122" y="376"/>
                  </a:lnTo>
                  <a:lnTo>
                    <a:pt x="122" y="378"/>
                  </a:lnTo>
                  <a:lnTo>
                    <a:pt x="124" y="379"/>
                  </a:lnTo>
                  <a:lnTo>
                    <a:pt x="124" y="381"/>
                  </a:lnTo>
                  <a:lnTo>
                    <a:pt x="125" y="381"/>
                  </a:lnTo>
                  <a:lnTo>
                    <a:pt x="127" y="379"/>
                  </a:lnTo>
                  <a:lnTo>
                    <a:pt x="127" y="378"/>
                  </a:lnTo>
                  <a:lnTo>
                    <a:pt x="129" y="378"/>
                  </a:lnTo>
                  <a:lnTo>
                    <a:pt x="130" y="378"/>
                  </a:lnTo>
                  <a:lnTo>
                    <a:pt x="132" y="378"/>
                  </a:lnTo>
                  <a:lnTo>
                    <a:pt x="134" y="376"/>
                  </a:lnTo>
                  <a:lnTo>
                    <a:pt x="135" y="373"/>
                  </a:lnTo>
                  <a:lnTo>
                    <a:pt x="135" y="371"/>
                  </a:lnTo>
                  <a:lnTo>
                    <a:pt x="134" y="369"/>
                  </a:lnTo>
                  <a:lnTo>
                    <a:pt x="134" y="368"/>
                  </a:lnTo>
                  <a:lnTo>
                    <a:pt x="135" y="368"/>
                  </a:lnTo>
                  <a:lnTo>
                    <a:pt x="134" y="366"/>
                  </a:lnTo>
                  <a:lnTo>
                    <a:pt x="134" y="364"/>
                  </a:lnTo>
                  <a:lnTo>
                    <a:pt x="134" y="361"/>
                  </a:lnTo>
                  <a:lnTo>
                    <a:pt x="134" y="359"/>
                  </a:lnTo>
                  <a:lnTo>
                    <a:pt x="134" y="358"/>
                  </a:lnTo>
                  <a:lnTo>
                    <a:pt x="134" y="356"/>
                  </a:lnTo>
                  <a:lnTo>
                    <a:pt x="134" y="354"/>
                  </a:lnTo>
                  <a:lnTo>
                    <a:pt x="134" y="353"/>
                  </a:lnTo>
                  <a:lnTo>
                    <a:pt x="132" y="351"/>
                  </a:lnTo>
                  <a:lnTo>
                    <a:pt x="132" y="349"/>
                  </a:lnTo>
                  <a:lnTo>
                    <a:pt x="134" y="348"/>
                  </a:lnTo>
                  <a:lnTo>
                    <a:pt x="135" y="346"/>
                  </a:lnTo>
                  <a:lnTo>
                    <a:pt x="137" y="346"/>
                  </a:lnTo>
                  <a:lnTo>
                    <a:pt x="137" y="344"/>
                  </a:lnTo>
                  <a:lnTo>
                    <a:pt x="137" y="343"/>
                  </a:lnTo>
                  <a:lnTo>
                    <a:pt x="137" y="341"/>
                  </a:lnTo>
                  <a:lnTo>
                    <a:pt x="137" y="339"/>
                  </a:lnTo>
                  <a:lnTo>
                    <a:pt x="137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1"/>
                  </a:lnTo>
                  <a:lnTo>
                    <a:pt x="140" y="326"/>
                  </a:lnTo>
                  <a:lnTo>
                    <a:pt x="140" y="324"/>
                  </a:lnTo>
                  <a:lnTo>
                    <a:pt x="142" y="321"/>
                  </a:lnTo>
                  <a:lnTo>
                    <a:pt x="144" y="319"/>
                  </a:lnTo>
                  <a:lnTo>
                    <a:pt x="144" y="316"/>
                  </a:lnTo>
                  <a:lnTo>
                    <a:pt x="145" y="314"/>
                  </a:lnTo>
                  <a:lnTo>
                    <a:pt x="147" y="313"/>
                  </a:lnTo>
                  <a:lnTo>
                    <a:pt x="149" y="313"/>
                  </a:lnTo>
                  <a:lnTo>
                    <a:pt x="150" y="313"/>
                  </a:lnTo>
                  <a:lnTo>
                    <a:pt x="150" y="311"/>
                  </a:lnTo>
                  <a:lnTo>
                    <a:pt x="152" y="309"/>
                  </a:lnTo>
                  <a:lnTo>
                    <a:pt x="152" y="308"/>
                  </a:lnTo>
                  <a:lnTo>
                    <a:pt x="152" y="306"/>
                  </a:lnTo>
                  <a:lnTo>
                    <a:pt x="154" y="304"/>
                  </a:lnTo>
                  <a:lnTo>
                    <a:pt x="155" y="304"/>
                  </a:lnTo>
                  <a:lnTo>
                    <a:pt x="157" y="306"/>
                  </a:lnTo>
                  <a:lnTo>
                    <a:pt x="157" y="304"/>
                  </a:lnTo>
                  <a:lnTo>
                    <a:pt x="157" y="303"/>
                  </a:lnTo>
                  <a:lnTo>
                    <a:pt x="157" y="301"/>
                  </a:lnTo>
                  <a:lnTo>
                    <a:pt x="159" y="301"/>
                  </a:lnTo>
                  <a:lnTo>
                    <a:pt x="161" y="299"/>
                  </a:lnTo>
                  <a:lnTo>
                    <a:pt x="162" y="298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6" y="296"/>
                  </a:lnTo>
                  <a:lnTo>
                    <a:pt x="166" y="294"/>
                  </a:lnTo>
                  <a:lnTo>
                    <a:pt x="164" y="294"/>
                  </a:lnTo>
                  <a:lnTo>
                    <a:pt x="166" y="294"/>
                  </a:lnTo>
                  <a:lnTo>
                    <a:pt x="167" y="294"/>
                  </a:lnTo>
                  <a:lnTo>
                    <a:pt x="169" y="294"/>
                  </a:lnTo>
                  <a:lnTo>
                    <a:pt x="171" y="294"/>
                  </a:lnTo>
                  <a:lnTo>
                    <a:pt x="171" y="296"/>
                  </a:lnTo>
                  <a:lnTo>
                    <a:pt x="172" y="299"/>
                  </a:lnTo>
                  <a:lnTo>
                    <a:pt x="172" y="301"/>
                  </a:lnTo>
                  <a:lnTo>
                    <a:pt x="172" y="303"/>
                  </a:lnTo>
                  <a:lnTo>
                    <a:pt x="174" y="303"/>
                  </a:lnTo>
                  <a:lnTo>
                    <a:pt x="172" y="303"/>
                  </a:lnTo>
                  <a:lnTo>
                    <a:pt x="174" y="303"/>
                  </a:lnTo>
                  <a:lnTo>
                    <a:pt x="174" y="301"/>
                  </a:lnTo>
                  <a:lnTo>
                    <a:pt x="176" y="299"/>
                  </a:lnTo>
                  <a:lnTo>
                    <a:pt x="174" y="298"/>
                  </a:lnTo>
                  <a:lnTo>
                    <a:pt x="176" y="296"/>
                  </a:lnTo>
                  <a:lnTo>
                    <a:pt x="174" y="294"/>
                  </a:lnTo>
                  <a:lnTo>
                    <a:pt x="176" y="294"/>
                  </a:lnTo>
                  <a:lnTo>
                    <a:pt x="176" y="291"/>
                  </a:lnTo>
                  <a:lnTo>
                    <a:pt x="176" y="289"/>
                  </a:lnTo>
                  <a:lnTo>
                    <a:pt x="176" y="287"/>
                  </a:lnTo>
                  <a:lnTo>
                    <a:pt x="176" y="286"/>
                  </a:lnTo>
                  <a:lnTo>
                    <a:pt x="176" y="284"/>
                  </a:lnTo>
                  <a:lnTo>
                    <a:pt x="176" y="282"/>
                  </a:lnTo>
                  <a:lnTo>
                    <a:pt x="176" y="281"/>
                  </a:lnTo>
                  <a:lnTo>
                    <a:pt x="176" y="279"/>
                  </a:lnTo>
                  <a:lnTo>
                    <a:pt x="177" y="279"/>
                  </a:lnTo>
                  <a:lnTo>
                    <a:pt x="179" y="279"/>
                  </a:lnTo>
                  <a:lnTo>
                    <a:pt x="181" y="279"/>
                  </a:lnTo>
                  <a:lnTo>
                    <a:pt x="182" y="279"/>
                  </a:lnTo>
                  <a:lnTo>
                    <a:pt x="182" y="277"/>
                  </a:lnTo>
                  <a:lnTo>
                    <a:pt x="179" y="277"/>
                  </a:lnTo>
                  <a:lnTo>
                    <a:pt x="177" y="277"/>
                  </a:lnTo>
                  <a:lnTo>
                    <a:pt x="177" y="276"/>
                  </a:lnTo>
                  <a:lnTo>
                    <a:pt x="176" y="274"/>
                  </a:lnTo>
                  <a:lnTo>
                    <a:pt x="177" y="272"/>
                  </a:lnTo>
                  <a:lnTo>
                    <a:pt x="176" y="271"/>
                  </a:lnTo>
                  <a:lnTo>
                    <a:pt x="176" y="269"/>
                  </a:lnTo>
                  <a:lnTo>
                    <a:pt x="177" y="267"/>
                  </a:lnTo>
                  <a:lnTo>
                    <a:pt x="177" y="266"/>
                  </a:lnTo>
                  <a:lnTo>
                    <a:pt x="179" y="264"/>
                  </a:lnTo>
                  <a:lnTo>
                    <a:pt x="181" y="262"/>
                  </a:lnTo>
                  <a:lnTo>
                    <a:pt x="182" y="262"/>
                  </a:lnTo>
                  <a:lnTo>
                    <a:pt x="184" y="262"/>
                  </a:lnTo>
                  <a:lnTo>
                    <a:pt x="184" y="264"/>
                  </a:lnTo>
                  <a:lnTo>
                    <a:pt x="186" y="262"/>
                  </a:lnTo>
                  <a:lnTo>
                    <a:pt x="187" y="262"/>
                  </a:lnTo>
                  <a:lnTo>
                    <a:pt x="186" y="262"/>
                  </a:lnTo>
                  <a:lnTo>
                    <a:pt x="187" y="261"/>
                  </a:lnTo>
                  <a:lnTo>
                    <a:pt x="187" y="259"/>
                  </a:lnTo>
                  <a:lnTo>
                    <a:pt x="187" y="257"/>
                  </a:lnTo>
                  <a:lnTo>
                    <a:pt x="187" y="256"/>
                  </a:lnTo>
                  <a:lnTo>
                    <a:pt x="187" y="254"/>
                  </a:lnTo>
                  <a:lnTo>
                    <a:pt x="187" y="252"/>
                  </a:lnTo>
                  <a:lnTo>
                    <a:pt x="186" y="252"/>
                  </a:lnTo>
                  <a:lnTo>
                    <a:pt x="186" y="251"/>
                  </a:lnTo>
                  <a:lnTo>
                    <a:pt x="184" y="251"/>
                  </a:lnTo>
                  <a:lnTo>
                    <a:pt x="182" y="252"/>
                  </a:lnTo>
                  <a:lnTo>
                    <a:pt x="179" y="254"/>
                  </a:lnTo>
                  <a:lnTo>
                    <a:pt x="179" y="256"/>
                  </a:lnTo>
                  <a:lnTo>
                    <a:pt x="177" y="254"/>
                  </a:lnTo>
                  <a:lnTo>
                    <a:pt x="176" y="254"/>
                  </a:lnTo>
                  <a:lnTo>
                    <a:pt x="174" y="254"/>
                  </a:lnTo>
                  <a:lnTo>
                    <a:pt x="172" y="257"/>
                  </a:lnTo>
                  <a:lnTo>
                    <a:pt x="171" y="257"/>
                  </a:lnTo>
                  <a:lnTo>
                    <a:pt x="169" y="257"/>
                  </a:lnTo>
                  <a:lnTo>
                    <a:pt x="167" y="257"/>
                  </a:lnTo>
                  <a:lnTo>
                    <a:pt x="169" y="257"/>
                  </a:lnTo>
                  <a:lnTo>
                    <a:pt x="167" y="257"/>
                  </a:lnTo>
                  <a:lnTo>
                    <a:pt x="166" y="257"/>
                  </a:lnTo>
                  <a:lnTo>
                    <a:pt x="166" y="256"/>
                  </a:lnTo>
                  <a:lnTo>
                    <a:pt x="171" y="254"/>
                  </a:lnTo>
                  <a:lnTo>
                    <a:pt x="172" y="254"/>
                  </a:lnTo>
                  <a:lnTo>
                    <a:pt x="176" y="252"/>
                  </a:lnTo>
                  <a:lnTo>
                    <a:pt x="187" y="249"/>
                  </a:lnTo>
                  <a:lnTo>
                    <a:pt x="196" y="246"/>
                  </a:lnTo>
                  <a:lnTo>
                    <a:pt x="212" y="241"/>
                  </a:lnTo>
                  <a:lnTo>
                    <a:pt x="232" y="232"/>
                  </a:lnTo>
                  <a:lnTo>
                    <a:pt x="256" y="222"/>
                  </a:lnTo>
                  <a:lnTo>
                    <a:pt x="264" y="221"/>
                  </a:lnTo>
                  <a:lnTo>
                    <a:pt x="289" y="211"/>
                  </a:lnTo>
                  <a:lnTo>
                    <a:pt x="313" y="202"/>
                  </a:lnTo>
                  <a:lnTo>
                    <a:pt x="319" y="199"/>
                  </a:lnTo>
                  <a:lnTo>
                    <a:pt x="321" y="197"/>
                  </a:lnTo>
                  <a:lnTo>
                    <a:pt x="348" y="192"/>
                  </a:lnTo>
                  <a:lnTo>
                    <a:pt x="360" y="189"/>
                  </a:lnTo>
                  <a:lnTo>
                    <a:pt x="375" y="189"/>
                  </a:lnTo>
                  <a:lnTo>
                    <a:pt x="381" y="185"/>
                  </a:lnTo>
                  <a:lnTo>
                    <a:pt x="386" y="184"/>
                  </a:lnTo>
                  <a:lnTo>
                    <a:pt x="393" y="179"/>
                  </a:lnTo>
                  <a:lnTo>
                    <a:pt x="400" y="179"/>
                  </a:lnTo>
                  <a:lnTo>
                    <a:pt x="418" y="174"/>
                  </a:lnTo>
                  <a:lnTo>
                    <a:pt x="426" y="172"/>
                  </a:lnTo>
                  <a:lnTo>
                    <a:pt x="450" y="165"/>
                  </a:lnTo>
                  <a:lnTo>
                    <a:pt x="458" y="160"/>
                  </a:lnTo>
                  <a:lnTo>
                    <a:pt x="470" y="155"/>
                  </a:lnTo>
                  <a:lnTo>
                    <a:pt x="477" y="154"/>
                  </a:lnTo>
                  <a:lnTo>
                    <a:pt x="508" y="149"/>
                  </a:lnTo>
                  <a:lnTo>
                    <a:pt x="522" y="145"/>
                  </a:lnTo>
                  <a:lnTo>
                    <a:pt x="532" y="144"/>
                  </a:lnTo>
                  <a:lnTo>
                    <a:pt x="544" y="139"/>
                  </a:lnTo>
                  <a:lnTo>
                    <a:pt x="557" y="130"/>
                  </a:lnTo>
                  <a:lnTo>
                    <a:pt x="567" y="124"/>
                  </a:lnTo>
                  <a:lnTo>
                    <a:pt x="575" y="117"/>
                  </a:lnTo>
                  <a:lnTo>
                    <a:pt x="577" y="115"/>
                  </a:lnTo>
                  <a:lnTo>
                    <a:pt x="589" y="102"/>
                  </a:lnTo>
                  <a:lnTo>
                    <a:pt x="602" y="87"/>
                  </a:lnTo>
                  <a:lnTo>
                    <a:pt x="614" y="68"/>
                  </a:lnTo>
                  <a:lnTo>
                    <a:pt x="619" y="62"/>
                  </a:lnTo>
                  <a:lnTo>
                    <a:pt x="617" y="60"/>
                  </a:lnTo>
                  <a:lnTo>
                    <a:pt x="619" y="60"/>
                  </a:lnTo>
                  <a:lnTo>
                    <a:pt x="620" y="60"/>
                  </a:lnTo>
                  <a:lnTo>
                    <a:pt x="624" y="57"/>
                  </a:lnTo>
                  <a:lnTo>
                    <a:pt x="625" y="55"/>
                  </a:lnTo>
                  <a:lnTo>
                    <a:pt x="629" y="48"/>
                  </a:lnTo>
                  <a:lnTo>
                    <a:pt x="636" y="37"/>
                  </a:lnTo>
                  <a:lnTo>
                    <a:pt x="644" y="27"/>
                  </a:lnTo>
                  <a:lnTo>
                    <a:pt x="647" y="25"/>
                  </a:lnTo>
                  <a:lnTo>
                    <a:pt x="652" y="22"/>
                  </a:lnTo>
                  <a:lnTo>
                    <a:pt x="659" y="15"/>
                  </a:lnTo>
                  <a:lnTo>
                    <a:pt x="662" y="12"/>
                  </a:lnTo>
                  <a:lnTo>
                    <a:pt x="669" y="10"/>
                  </a:lnTo>
                  <a:lnTo>
                    <a:pt x="677" y="5"/>
                  </a:lnTo>
                  <a:lnTo>
                    <a:pt x="684" y="3"/>
                  </a:lnTo>
                  <a:lnTo>
                    <a:pt x="696" y="2"/>
                  </a:lnTo>
                  <a:lnTo>
                    <a:pt x="702" y="0"/>
                  </a:lnTo>
                  <a:lnTo>
                    <a:pt x="707" y="0"/>
                  </a:lnTo>
                  <a:lnTo>
                    <a:pt x="711" y="7"/>
                  </a:lnTo>
                  <a:lnTo>
                    <a:pt x="719" y="13"/>
                  </a:lnTo>
                  <a:lnTo>
                    <a:pt x="721" y="17"/>
                  </a:lnTo>
                  <a:lnTo>
                    <a:pt x="722" y="18"/>
                  </a:lnTo>
                  <a:lnTo>
                    <a:pt x="721" y="18"/>
                  </a:lnTo>
                  <a:lnTo>
                    <a:pt x="719" y="20"/>
                  </a:lnTo>
                  <a:lnTo>
                    <a:pt x="719" y="22"/>
                  </a:lnTo>
                  <a:lnTo>
                    <a:pt x="719" y="25"/>
                  </a:lnTo>
                  <a:lnTo>
                    <a:pt x="722" y="32"/>
                  </a:lnTo>
                  <a:lnTo>
                    <a:pt x="722" y="33"/>
                  </a:lnTo>
                  <a:lnTo>
                    <a:pt x="724" y="37"/>
                  </a:lnTo>
                  <a:lnTo>
                    <a:pt x="724" y="38"/>
                  </a:lnTo>
                  <a:lnTo>
                    <a:pt x="727" y="38"/>
                  </a:lnTo>
                  <a:lnTo>
                    <a:pt x="729" y="40"/>
                  </a:lnTo>
                  <a:lnTo>
                    <a:pt x="734" y="38"/>
                  </a:lnTo>
                  <a:lnTo>
                    <a:pt x="734" y="40"/>
                  </a:lnTo>
                  <a:lnTo>
                    <a:pt x="736" y="40"/>
                  </a:lnTo>
                  <a:lnTo>
                    <a:pt x="739" y="40"/>
                  </a:lnTo>
                  <a:lnTo>
                    <a:pt x="739" y="43"/>
                  </a:lnTo>
                  <a:lnTo>
                    <a:pt x="741" y="47"/>
                  </a:lnTo>
                  <a:lnTo>
                    <a:pt x="741" y="45"/>
                  </a:lnTo>
                  <a:lnTo>
                    <a:pt x="743" y="43"/>
                  </a:lnTo>
                  <a:lnTo>
                    <a:pt x="743" y="47"/>
                  </a:lnTo>
                  <a:lnTo>
                    <a:pt x="743" y="48"/>
                  </a:lnTo>
                  <a:lnTo>
                    <a:pt x="743" y="50"/>
                  </a:lnTo>
                  <a:lnTo>
                    <a:pt x="744" y="52"/>
                  </a:lnTo>
                  <a:lnTo>
                    <a:pt x="741" y="52"/>
                  </a:lnTo>
                  <a:lnTo>
                    <a:pt x="741" y="53"/>
                  </a:lnTo>
                  <a:lnTo>
                    <a:pt x="746" y="60"/>
                  </a:lnTo>
                  <a:lnTo>
                    <a:pt x="746" y="63"/>
                  </a:lnTo>
                  <a:lnTo>
                    <a:pt x="744" y="67"/>
                  </a:lnTo>
                  <a:lnTo>
                    <a:pt x="743" y="70"/>
                  </a:lnTo>
                  <a:lnTo>
                    <a:pt x="743" y="72"/>
                  </a:lnTo>
                  <a:lnTo>
                    <a:pt x="746" y="77"/>
                  </a:lnTo>
                  <a:lnTo>
                    <a:pt x="748" y="80"/>
                  </a:lnTo>
                  <a:lnTo>
                    <a:pt x="749" y="83"/>
                  </a:lnTo>
                  <a:lnTo>
                    <a:pt x="751" y="85"/>
                  </a:lnTo>
                  <a:lnTo>
                    <a:pt x="749" y="85"/>
                  </a:lnTo>
                  <a:lnTo>
                    <a:pt x="753" y="87"/>
                  </a:lnTo>
                  <a:lnTo>
                    <a:pt x="751" y="88"/>
                  </a:lnTo>
                  <a:lnTo>
                    <a:pt x="749" y="92"/>
                  </a:lnTo>
                  <a:lnTo>
                    <a:pt x="748" y="92"/>
                  </a:lnTo>
                  <a:lnTo>
                    <a:pt x="748" y="90"/>
                  </a:lnTo>
                  <a:lnTo>
                    <a:pt x="746" y="90"/>
                  </a:lnTo>
                  <a:lnTo>
                    <a:pt x="746" y="94"/>
                  </a:lnTo>
                  <a:lnTo>
                    <a:pt x="741" y="94"/>
                  </a:lnTo>
                  <a:lnTo>
                    <a:pt x="738" y="94"/>
                  </a:lnTo>
                  <a:lnTo>
                    <a:pt x="738" y="99"/>
                  </a:lnTo>
                  <a:lnTo>
                    <a:pt x="739" y="99"/>
                  </a:lnTo>
                  <a:lnTo>
                    <a:pt x="743" y="104"/>
                  </a:lnTo>
                  <a:lnTo>
                    <a:pt x="743" y="109"/>
                  </a:lnTo>
                  <a:lnTo>
                    <a:pt x="743" y="112"/>
                  </a:lnTo>
                  <a:lnTo>
                    <a:pt x="739" y="117"/>
                  </a:lnTo>
                  <a:lnTo>
                    <a:pt x="741" y="119"/>
                  </a:lnTo>
                  <a:lnTo>
                    <a:pt x="743" y="117"/>
                  </a:lnTo>
                  <a:lnTo>
                    <a:pt x="743" y="119"/>
                  </a:lnTo>
                  <a:lnTo>
                    <a:pt x="746" y="119"/>
                  </a:lnTo>
                  <a:lnTo>
                    <a:pt x="748" y="120"/>
                  </a:lnTo>
                  <a:lnTo>
                    <a:pt x="751" y="122"/>
                  </a:lnTo>
                  <a:lnTo>
                    <a:pt x="751" y="127"/>
                  </a:lnTo>
                  <a:lnTo>
                    <a:pt x="753" y="132"/>
                  </a:lnTo>
                  <a:lnTo>
                    <a:pt x="754" y="137"/>
                  </a:lnTo>
                  <a:lnTo>
                    <a:pt x="753" y="142"/>
                  </a:lnTo>
                  <a:lnTo>
                    <a:pt x="754" y="144"/>
                  </a:lnTo>
                  <a:lnTo>
                    <a:pt x="749" y="147"/>
                  </a:lnTo>
                  <a:lnTo>
                    <a:pt x="748" y="150"/>
                  </a:lnTo>
                  <a:lnTo>
                    <a:pt x="744" y="152"/>
                  </a:lnTo>
                  <a:lnTo>
                    <a:pt x="743" y="150"/>
                  </a:lnTo>
                  <a:lnTo>
                    <a:pt x="739" y="152"/>
                  </a:lnTo>
                  <a:lnTo>
                    <a:pt x="738" y="152"/>
                  </a:lnTo>
                  <a:lnTo>
                    <a:pt x="736" y="152"/>
                  </a:lnTo>
                  <a:lnTo>
                    <a:pt x="734" y="154"/>
                  </a:lnTo>
                  <a:lnTo>
                    <a:pt x="731" y="155"/>
                  </a:lnTo>
                  <a:lnTo>
                    <a:pt x="727" y="154"/>
                  </a:lnTo>
                  <a:lnTo>
                    <a:pt x="726" y="155"/>
                  </a:lnTo>
                  <a:lnTo>
                    <a:pt x="724" y="157"/>
                  </a:lnTo>
                  <a:lnTo>
                    <a:pt x="722" y="157"/>
                  </a:lnTo>
                  <a:lnTo>
                    <a:pt x="721" y="159"/>
                  </a:lnTo>
                  <a:lnTo>
                    <a:pt x="719" y="159"/>
                  </a:lnTo>
                  <a:lnTo>
                    <a:pt x="717" y="157"/>
                  </a:lnTo>
                  <a:lnTo>
                    <a:pt x="717" y="159"/>
                  </a:lnTo>
                  <a:lnTo>
                    <a:pt x="716" y="159"/>
                  </a:lnTo>
                  <a:lnTo>
                    <a:pt x="716" y="162"/>
                  </a:lnTo>
                  <a:lnTo>
                    <a:pt x="712" y="164"/>
                  </a:lnTo>
                  <a:lnTo>
                    <a:pt x="711" y="167"/>
                  </a:lnTo>
                  <a:lnTo>
                    <a:pt x="712" y="167"/>
                  </a:lnTo>
                  <a:lnTo>
                    <a:pt x="714" y="172"/>
                  </a:lnTo>
                  <a:lnTo>
                    <a:pt x="717" y="172"/>
                  </a:lnTo>
                  <a:lnTo>
                    <a:pt x="717" y="179"/>
                  </a:lnTo>
                  <a:lnTo>
                    <a:pt x="717" y="180"/>
                  </a:lnTo>
                  <a:lnTo>
                    <a:pt x="716" y="180"/>
                  </a:lnTo>
                  <a:lnTo>
                    <a:pt x="717" y="184"/>
                  </a:lnTo>
                  <a:lnTo>
                    <a:pt x="721" y="185"/>
                  </a:lnTo>
                  <a:lnTo>
                    <a:pt x="724" y="190"/>
                  </a:lnTo>
                  <a:lnTo>
                    <a:pt x="724" y="192"/>
                  </a:lnTo>
                  <a:lnTo>
                    <a:pt x="726" y="194"/>
                  </a:lnTo>
                  <a:lnTo>
                    <a:pt x="727" y="194"/>
                  </a:lnTo>
                  <a:lnTo>
                    <a:pt x="729" y="194"/>
                  </a:lnTo>
                  <a:lnTo>
                    <a:pt x="727" y="196"/>
                  </a:lnTo>
                  <a:lnTo>
                    <a:pt x="729" y="197"/>
                  </a:lnTo>
                  <a:lnTo>
                    <a:pt x="729" y="202"/>
                  </a:lnTo>
                  <a:lnTo>
                    <a:pt x="727" y="204"/>
                  </a:lnTo>
                  <a:lnTo>
                    <a:pt x="731" y="206"/>
                  </a:lnTo>
                  <a:lnTo>
                    <a:pt x="729" y="207"/>
                  </a:lnTo>
                  <a:lnTo>
                    <a:pt x="729" y="211"/>
                  </a:lnTo>
                  <a:lnTo>
                    <a:pt x="731" y="211"/>
                  </a:lnTo>
                  <a:lnTo>
                    <a:pt x="734" y="211"/>
                  </a:lnTo>
                  <a:lnTo>
                    <a:pt x="738" y="212"/>
                  </a:lnTo>
                  <a:lnTo>
                    <a:pt x="736" y="216"/>
                  </a:lnTo>
                  <a:lnTo>
                    <a:pt x="736" y="219"/>
                  </a:lnTo>
                  <a:lnTo>
                    <a:pt x="734" y="219"/>
                  </a:lnTo>
                  <a:lnTo>
                    <a:pt x="733" y="226"/>
                  </a:lnTo>
                  <a:lnTo>
                    <a:pt x="733" y="229"/>
                  </a:lnTo>
                  <a:lnTo>
                    <a:pt x="736" y="229"/>
                  </a:lnTo>
                  <a:lnTo>
                    <a:pt x="734" y="231"/>
                  </a:lnTo>
                  <a:lnTo>
                    <a:pt x="734" y="232"/>
                  </a:lnTo>
                  <a:lnTo>
                    <a:pt x="736" y="229"/>
                  </a:lnTo>
                  <a:lnTo>
                    <a:pt x="739" y="232"/>
                  </a:lnTo>
                  <a:lnTo>
                    <a:pt x="738" y="234"/>
                  </a:lnTo>
                  <a:lnTo>
                    <a:pt x="738" y="236"/>
                  </a:lnTo>
                  <a:lnTo>
                    <a:pt x="738" y="237"/>
                  </a:lnTo>
                  <a:lnTo>
                    <a:pt x="739" y="237"/>
                  </a:lnTo>
                  <a:lnTo>
                    <a:pt x="738" y="239"/>
                  </a:lnTo>
                  <a:lnTo>
                    <a:pt x="738" y="241"/>
                  </a:lnTo>
                  <a:lnTo>
                    <a:pt x="734" y="244"/>
                  </a:lnTo>
                  <a:lnTo>
                    <a:pt x="736" y="249"/>
                  </a:lnTo>
                  <a:lnTo>
                    <a:pt x="734" y="252"/>
                  </a:lnTo>
                  <a:lnTo>
                    <a:pt x="733" y="254"/>
                  </a:lnTo>
                  <a:lnTo>
                    <a:pt x="731" y="256"/>
                  </a:lnTo>
                  <a:lnTo>
                    <a:pt x="733" y="257"/>
                  </a:lnTo>
                  <a:lnTo>
                    <a:pt x="733" y="261"/>
                  </a:lnTo>
                  <a:lnTo>
                    <a:pt x="734" y="262"/>
                  </a:lnTo>
                  <a:lnTo>
                    <a:pt x="733" y="262"/>
                  </a:lnTo>
                  <a:lnTo>
                    <a:pt x="734" y="264"/>
                  </a:lnTo>
                  <a:lnTo>
                    <a:pt x="736" y="262"/>
                  </a:lnTo>
                  <a:lnTo>
                    <a:pt x="736" y="264"/>
                  </a:lnTo>
                  <a:lnTo>
                    <a:pt x="736" y="267"/>
                  </a:lnTo>
                  <a:lnTo>
                    <a:pt x="734" y="269"/>
                  </a:lnTo>
                  <a:lnTo>
                    <a:pt x="736" y="272"/>
                  </a:lnTo>
                  <a:lnTo>
                    <a:pt x="734" y="274"/>
                  </a:lnTo>
                  <a:lnTo>
                    <a:pt x="733" y="274"/>
                  </a:lnTo>
                  <a:lnTo>
                    <a:pt x="733" y="276"/>
                  </a:lnTo>
                  <a:lnTo>
                    <a:pt x="739" y="276"/>
                  </a:lnTo>
                  <a:lnTo>
                    <a:pt x="739" y="274"/>
                  </a:lnTo>
                  <a:lnTo>
                    <a:pt x="736" y="272"/>
                  </a:lnTo>
                  <a:lnTo>
                    <a:pt x="736" y="269"/>
                  </a:lnTo>
                  <a:lnTo>
                    <a:pt x="739" y="269"/>
                  </a:lnTo>
                  <a:lnTo>
                    <a:pt x="741" y="264"/>
                  </a:lnTo>
                  <a:lnTo>
                    <a:pt x="743" y="264"/>
                  </a:lnTo>
                  <a:lnTo>
                    <a:pt x="743" y="269"/>
                  </a:lnTo>
                  <a:lnTo>
                    <a:pt x="748" y="267"/>
                  </a:lnTo>
                  <a:lnTo>
                    <a:pt x="749" y="274"/>
                  </a:lnTo>
                  <a:lnTo>
                    <a:pt x="751" y="274"/>
                  </a:lnTo>
                  <a:lnTo>
                    <a:pt x="753" y="276"/>
                  </a:lnTo>
                  <a:lnTo>
                    <a:pt x="756" y="277"/>
                  </a:lnTo>
                  <a:lnTo>
                    <a:pt x="756" y="282"/>
                  </a:lnTo>
                  <a:lnTo>
                    <a:pt x="758" y="284"/>
                  </a:lnTo>
                  <a:lnTo>
                    <a:pt x="756" y="289"/>
                  </a:lnTo>
                  <a:lnTo>
                    <a:pt x="753" y="289"/>
                  </a:lnTo>
                  <a:lnTo>
                    <a:pt x="753" y="291"/>
                  </a:lnTo>
                  <a:lnTo>
                    <a:pt x="754" y="291"/>
                  </a:lnTo>
                  <a:lnTo>
                    <a:pt x="756" y="292"/>
                  </a:lnTo>
                  <a:lnTo>
                    <a:pt x="756" y="294"/>
                  </a:lnTo>
                  <a:lnTo>
                    <a:pt x="758" y="294"/>
                  </a:lnTo>
                  <a:lnTo>
                    <a:pt x="766" y="301"/>
                  </a:lnTo>
                  <a:lnTo>
                    <a:pt x="769" y="301"/>
                  </a:lnTo>
                  <a:lnTo>
                    <a:pt x="769" y="303"/>
                  </a:lnTo>
                  <a:lnTo>
                    <a:pt x="769" y="304"/>
                  </a:lnTo>
                  <a:lnTo>
                    <a:pt x="774" y="308"/>
                  </a:lnTo>
                  <a:lnTo>
                    <a:pt x="776" y="308"/>
                  </a:lnTo>
                  <a:lnTo>
                    <a:pt x="778" y="309"/>
                  </a:lnTo>
                  <a:lnTo>
                    <a:pt x="779" y="309"/>
                  </a:lnTo>
                  <a:lnTo>
                    <a:pt x="781" y="311"/>
                  </a:lnTo>
                  <a:lnTo>
                    <a:pt x="783" y="313"/>
                  </a:lnTo>
                  <a:lnTo>
                    <a:pt x="784" y="311"/>
                  </a:lnTo>
                  <a:lnTo>
                    <a:pt x="786" y="311"/>
                  </a:lnTo>
                  <a:lnTo>
                    <a:pt x="784" y="321"/>
                  </a:lnTo>
                  <a:lnTo>
                    <a:pt x="784" y="323"/>
                  </a:lnTo>
                  <a:lnTo>
                    <a:pt x="778" y="323"/>
                  </a:lnTo>
                  <a:lnTo>
                    <a:pt x="778" y="324"/>
                  </a:lnTo>
                  <a:lnTo>
                    <a:pt x="769" y="326"/>
                  </a:lnTo>
                  <a:lnTo>
                    <a:pt x="766" y="324"/>
                  </a:lnTo>
                  <a:lnTo>
                    <a:pt x="764" y="324"/>
                  </a:lnTo>
                  <a:lnTo>
                    <a:pt x="761" y="323"/>
                  </a:lnTo>
                  <a:lnTo>
                    <a:pt x="761" y="326"/>
                  </a:lnTo>
                  <a:lnTo>
                    <a:pt x="756" y="328"/>
                  </a:lnTo>
                  <a:lnTo>
                    <a:pt x="756" y="333"/>
                  </a:lnTo>
                  <a:lnTo>
                    <a:pt x="753" y="334"/>
                  </a:lnTo>
                  <a:lnTo>
                    <a:pt x="754" y="336"/>
                  </a:lnTo>
                  <a:lnTo>
                    <a:pt x="756" y="338"/>
                  </a:lnTo>
                  <a:lnTo>
                    <a:pt x="756" y="343"/>
                  </a:lnTo>
                  <a:lnTo>
                    <a:pt x="756" y="344"/>
                  </a:lnTo>
                  <a:lnTo>
                    <a:pt x="754" y="344"/>
                  </a:lnTo>
                  <a:lnTo>
                    <a:pt x="756" y="346"/>
                  </a:lnTo>
                  <a:lnTo>
                    <a:pt x="756" y="344"/>
                  </a:lnTo>
                  <a:lnTo>
                    <a:pt x="759" y="348"/>
                  </a:lnTo>
                  <a:lnTo>
                    <a:pt x="761" y="349"/>
                  </a:lnTo>
                  <a:lnTo>
                    <a:pt x="763" y="349"/>
                  </a:lnTo>
                  <a:lnTo>
                    <a:pt x="766" y="349"/>
                  </a:lnTo>
                  <a:lnTo>
                    <a:pt x="766" y="351"/>
                  </a:lnTo>
                  <a:lnTo>
                    <a:pt x="766" y="353"/>
                  </a:lnTo>
                  <a:lnTo>
                    <a:pt x="764" y="354"/>
                  </a:lnTo>
                  <a:lnTo>
                    <a:pt x="766" y="356"/>
                  </a:lnTo>
                  <a:lnTo>
                    <a:pt x="766" y="358"/>
                  </a:lnTo>
                  <a:lnTo>
                    <a:pt x="766" y="359"/>
                  </a:lnTo>
                  <a:lnTo>
                    <a:pt x="768" y="361"/>
                  </a:lnTo>
                  <a:lnTo>
                    <a:pt x="773" y="359"/>
                  </a:lnTo>
                  <a:lnTo>
                    <a:pt x="774" y="356"/>
                  </a:lnTo>
                  <a:lnTo>
                    <a:pt x="776" y="358"/>
                  </a:lnTo>
                  <a:lnTo>
                    <a:pt x="771" y="369"/>
                  </a:lnTo>
                  <a:lnTo>
                    <a:pt x="769" y="371"/>
                  </a:lnTo>
                  <a:lnTo>
                    <a:pt x="764" y="374"/>
                  </a:lnTo>
                  <a:lnTo>
                    <a:pt x="763" y="378"/>
                  </a:lnTo>
                  <a:lnTo>
                    <a:pt x="758" y="379"/>
                  </a:lnTo>
                  <a:lnTo>
                    <a:pt x="751" y="384"/>
                  </a:lnTo>
                  <a:lnTo>
                    <a:pt x="756" y="394"/>
                  </a:lnTo>
                  <a:lnTo>
                    <a:pt x="758" y="398"/>
                  </a:lnTo>
                  <a:lnTo>
                    <a:pt x="756" y="400"/>
                  </a:lnTo>
                  <a:lnTo>
                    <a:pt x="758" y="406"/>
                  </a:lnTo>
                  <a:lnTo>
                    <a:pt x="758" y="411"/>
                  </a:lnTo>
                  <a:lnTo>
                    <a:pt x="759" y="416"/>
                  </a:lnTo>
                  <a:lnTo>
                    <a:pt x="761" y="426"/>
                  </a:lnTo>
                  <a:lnTo>
                    <a:pt x="758" y="428"/>
                  </a:lnTo>
                  <a:lnTo>
                    <a:pt x="756" y="430"/>
                  </a:lnTo>
                  <a:lnTo>
                    <a:pt x="754" y="430"/>
                  </a:lnTo>
                  <a:lnTo>
                    <a:pt x="751" y="435"/>
                  </a:lnTo>
                  <a:lnTo>
                    <a:pt x="751" y="438"/>
                  </a:lnTo>
                  <a:lnTo>
                    <a:pt x="749" y="440"/>
                  </a:lnTo>
                  <a:lnTo>
                    <a:pt x="748" y="441"/>
                  </a:lnTo>
                  <a:lnTo>
                    <a:pt x="746" y="440"/>
                  </a:lnTo>
                  <a:lnTo>
                    <a:pt x="748" y="438"/>
                  </a:lnTo>
                  <a:lnTo>
                    <a:pt x="746" y="438"/>
                  </a:lnTo>
                  <a:lnTo>
                    <a:pt x="744" y="436"/>
                  </a:lnTo>
                  <a:lnTo>
                    <a:pt x="743" y="433"/>
                  </a:lnTo>
                  <a:lnTo>
                    <a:pt x="739" y="433"/>
                  </a:lnTo>
                  <a:lnTo>
                    <a:pt x="739" y="435"/>
                  </a:lnTo>
                  <a:lnTo>
                    <a:pt x="739" y="436"/>
                  </a:lnTo>
                  <a:lnTo>
                    <a:pt x="739" y="438"/>
                  </a:lnTo>
                  <a:lnTo>
                    <a:pt x="729" y="440"/>
                  </a:lnTo>
                  <a:lnTo>
                    <a:pt x="724" y="441"/>
                  </a:lnTo>
                  <a:lnTo>
                    <a:pt x="724" y="445"/>
                  </a:lnTo>
                  <a:lnTo>
                    <a:pt x="722" y="448"/>
                  </a:lnTo>
                  <a:lnTo>
                    <a:pt x="722" y="451"/>
                  </a:lnTo>
                  <a:lnTo>
                    <a:pt x="719" y="451"/>
                  </a:lnTo>
                  <a:lnTo>
                    <a:pt x="719" y="453"/>
                  </a:lnTo>
                  <a:lnTo>
                    <a:pt x="719" y="455"/>
                  </a:lnTo>
                  <a:lnTo>
                    <a:pt x="719" y="460"/>
                  </a:lnTo>
                  <a:lnTo>
                    <a:pt x="721" y="463"/>
                  </a:lnTo>
                  <a:lnTo>
                    <a:pt x="719" y="468"/>
                  </a:lnTo>
                  <a:lnTo>
                    <a:pt x="717" y="468"/>
                  </a:lnTo>
                  <a:lnTo>
                    <a:pt x="717" y="466"/>
                  </a:lnTo>
                  <a:lnTo>
                    <a:pt x="716" y="468"/>
                  </a:lnTo>
                  <a:lnTo>
                    <a:pt x="716" y="470"/>
                  </a:lnTo>
                  <a:lnTo>
                    <a:pt x="716" y="473"/>
                  </a:lnTo>
                  <a:lnTo>
                    <a:pt x="712" y="478"/>
                  </a:lnTo>
                  <a:lnTo>
                    <a:pt x="712" y="481"/>
                  </a:lnTo>
                  <a:lnTo>
                    <a:pt x="712" y="483"/>
                  </a:lnTo>
                  <a:lnTo>
                    <a:pt x="716" y="485"/>
                  </a:lnTo>
                  <a:lnTo>
                    <a:pt x="714" y="486"/>
                  </a:lnTo>
                  <a:lnTo>
                    <a:pt x="714" y="488"/>
                  </a:lnTo>
                  <a:lnTo>
                    <a:pt x="712" y="488"/>
                  </a:lnTo>
                  <a:lnTo>
                    <a:pt x="711" y="491"/>
                  </a:lnTo>
                  <a:lnTo>
                    <a:pt x="709" y="491"/>
                  </a:lnTo>
                  <a:lnTo>
                    <a:pt x="707" y="490"/>
                  </a:lnTo>
                  <a:lnTo>
                    <a:pt x="696" y="503"/>
                  </a:lnTo>
                  <a:lnTo>
                    <a:pt x="694" y="505"/>
                  </a:lnTo>
                  <a:lnTo>
                    <a:pt x="692" y="505"/>
                  </a:lnTo>
                  <a:lnTo>
                    <a:pt x="687" y="505"/>
                  </a:lnTo>
                  <a:lnTo>
                    <a:pt x="684" y="507"/>
                  </a:lnTo>
                  <a:lnTo>
                    <a:pt x="679" y="507"/>
                  </a:lnTo>
                  <a:lnTo>
                    <a:pt x="677" y="507"/>
                  </a:lnTo>
                  <a:lnTo>
                    <a:pt x="676" y="507"/>
                  </a:lnTo>
                  <a:lnTo>
                    <a:pt x="674" y="507"/>
                  </a:lnTo>
                  <a:lnTo>
                    <a:pt x="674" y="508"/>
                  </a:lnTo>
                  <a:lnTo>
                    <a:pt x="661" y="508"/>
                  </a:lnTo>
                  <a:lnTo>
                    <a:pt x="651" y="512"/>
                  </a:lnTo>
                  <a:lnTo>
                    <a:pt x="649" y="510"/>
                  </a:lnTo>
                  <a:lnTo>
                    <a:pt x="641" y="503"/>
                  </a:lnTo>
                  <a:lnTo>
                    <a:pt x="639" y="510"/>
                  </a:lnTo>
                  <a:lnTo>
                    <a:pt x="636" y="517"/>
                  </a:lnTo>
                  <a:lnTo>
                    <a:pt x="639" y="518"/>
                  </a:lnTo>
                  <a:lnTo>
                    <a:pt x="639" y="517"/>
                  </a:lnTo>
                  <a:lnTo>
                    <a:pt x="641" y="517"/>
                  </a:lnTo>
                  <a:lnTo>
                    <a:pt x="642" y="518"/>
                  </a:lnTo>
                  <a:lnTo>
                    <a:pt x="642" y="517"/>
                  </a:lnTo>
                  <a:lnTo>
                    <a:pt x="644" y="517"/>
                  </a:lnTo>
                  <a:lnTo>
                    <a:pt x="644" y="518"/>
                  </a:lnTo>
                  <a:lnTo>
                    <a:pt x="642" y="520"/>
                  </a:lnTo>
                  <a:lnTo>
                    <a:pt x="641" y="520"/>
                  </a:lnTo>
                  <a:lnTo>
                    <a:pt x="639" y="518"/>
                  </a:lnTo>
                  <a:lnTo>
                    <a:pt x="637" y="520"/>
                  </a:lnTo>
                  <a:lnTo>
                    <a:pt x="644" y="543"/>
                  </a:lnTo>
                  <a:lnTo>
                    <a:pt x="646" y="543"/>
                  </a:lnTo>
                  <a:lnTo>
                    <a:pt x="647" y="543"/>
                  </a:lnTo>
                  <a:lnTo>
                    <a:pt x="647" y="547"/>
                  </a:lnTo>
                  <a:lnTo>
                    <a:pt x="646" y="548"/>
                  </a:lnTo>
                  <a:lnTo>
                    <a:pt x="646" y="550"/>
                  </a:lnTo>
                  <a:lnTo>
                    <a:pt x="651" y="552"/>
                  </a:lnTo>
                  <a:lnTo>
                    <a:pt x="649" y="550"/>
                  </a:lnTo>
                  <a:lnTo>
                    <a:pt x="652" y="552"/>
                  </a:lnTo>
                  <a:lnTo>
                    <a:pt x="654" y="552"/>
                  </a:lnTo>
                  <a:lnTo>
                    <a:pt x="656" y="553"/>
                  </a:lnTo>
                  <a:lnTo>
                    <a:pt x="656" y="555"/>
                  </a:lnTo>
                  <a:lnTo>
                    <a:pt x="661" y="560"/>
                  </a:lnTo>
                  <a:lnTo>
                    <a:pt x="662" y="555"/>
                  </a:lnTo>
                  <a:lnTo>
                    <a:pt x="664" y="555"/>
                  </a:lnTo>
                  <a:lnTo>
                    <a:pt x="666" y="560"/>
                  </a:lnTo>
                  <a:lnTo>
                    <a:pt x="667" y="565"/>
                  </a:lnTo>
                  <a:lnTo>
                    <a:pt x="669" y="565"/>
                  </a:lnTo>
                  <a:lnTo>
                    <a:pt x="671" y="567"/>
                  </a:lnTo>
                  <a:lnTo>
                    <a:pt x="672" y="563"/>
                  </a:lnTo>
                  <a:lnTo>
                    <a:pt x="674" y="565"/>
                  </a:lnTo>
                  <a:lnTo>
                    <a:pt x="677" y="568"/>
                  </a:lnTo>
                  <a:lnTo>
                    <a:pt x="679" y="570"/>
                  </a:lnTo>
                  <a:lnTo>
                    <a:pt x="682" y="570"/>
                  </a:lnTo>
                  <a:lnTo>
                    <a:pt x="687" y="570"/>
                  </a:lnTo>
                  <a:lnTo>
                    <a:pt x="689" y="568"/>
                  </a:lnTo>
                  <a:lnTo>
                    <a:pt x="689" y="570"/>
                  </a:lnTo>
                  <a:lnTo>
                    <a:pt x="687" y="573"/>
                  </a:lnTo>
                  <a:lnTo>
                    <a:pt x="691" y="575"/>
                  </a:lnTo>
                  <a:lnTo>
                    <a:pt x="689" y="577"/>
                  </a:lnTo>
                  <a:lnTo>
                    <a:pt x="691" y="578"/>
                  </a:lnTo>
                  <a:lnTo>
                    <a:pt x="692" y="577"/>
                  </a:lnTo>
                  <a:lnTo>
                    <a:pt x="694" y="578"/>
                  </a:lnTo>
                  <a:lnTo>
                    <a:pt x="696" y="582"/>
                  </a:lnTo>
                  <a:lnTo>
                    <a:pt x="701" y="583"/>
                  </a:lnTo>
                  <a:lnTo>
                    <a:pt x="702" y="582"/>
                  </a:lnTo>
                  <a:lnTo>
                    <a:pt x="702" y="583"/>
                  </a:lnTo>
                  <a:lnTo>
                    <a:pt x="702" y="585"/>
                  </a:lnTo>
                  <a:lnTo>
                    <a:pt x="704" y="587"/>
                  </a:lnTo>
                  <a:lnTo>
                    <a:pt x="706" y="587"/>
                  </a:lnTo>
                  <a:lnTo>
                    <a:pt x="707" y="590"/>
                  </a:lnTo>
                  <a:lnTo>
                    <a:pt x="709" y="588"/>
                  </a:lnTo>
                  <a:lnTo>
                    <a:pt x="711" y="590"/>
                  </a:lnTo>
                  <a:lnTo>
                    <a:pt x="712" y="590"/>
                  </a:lnTo>
                  <a:lnTo>
                    <a:pt x="701" y="595"/>
                  </a:lnTo>
                  <a:lnTo>
                    <a:pt x="697" y="600"/>
                  </a:lnTo>
                  <a:lnTo>
                    <a:pt x="696" y="600"/>
                  </a:lnTo>
                  <a:lnTo>
                    <a:pt x="696" y="598"/>
                  </a:lnTo>
                  <a:lnTo>
                    <a:pt x="694" y="598"/>
                  </a:lnTo>
                  <a:lnTo>
                    <a:pt x="694" y="602"/>
                  </a:lnTo>
                  <a:lnTo>
                    <a:pt x="696" y="604"/>
                  </a:lnTo>
                  <a:lnTo>
                    <a:pt x="696" y="605"/>
                  </a:lnTo>
                  <a:lnTo>
                    <a:pt x="692" y="605"/>
                  </a:lnTo>
                  <a:lnTo>
                    <a:pt x="689" y="609"/>
                  </a:lnTo>
                  <a:lnTo>
                    <a:pt x="691" y="609"/>
                  </a:lnTo>
                  <a:lnTo>
                    <a:pt x="692" y="610"/>
                  </a:lnTo>
                  <a:lnTo>
                    <a:pt x="691" y="612"/>
                  </a:lnTo>
                  <a:lnTo>
                    <a:pt x="689" y="614"/>
                  </a:lnTo>
                  <a:lnTo>
                    <a:pt x="686" y="620"/>
                  </a:lnTo>
                  <a:lnTo>
                    <a:pt x="689" y="620"/>
                  </a:lnTo>
                  <a:lnTo>
                    <a:pt x="691" y="624"/>
                  </a:lnTo>
                  <a:lnTo>
                    <a:pt x="687" y="624"/>
                  </a:lnTo>
                  <a:lnTo>
                    <a:pt x="691" y="627"/>
                  </a:lnTo>
                  <a:lnTo>
                    <a:pt x="691" y="630"/>
                  </a:lnTo>
                  <a:lnTo>
                    <a:pt x="689" y="627"/>
                  </a:lnTo>
                  <a:lnTo>
                    <a:pt x="686" y="629"/>
                  </a:lnTo>
                  <a:lnTo>
                    <a:pt x="687" y="632"/>
                  </a:lnTo>
                  <a:lnTo>
                    <a:pt x="687" y="634"/>
                  </a:lnTo>
                  <a:lnTo>
                    <a:pt x="686" y="634"/>
                  </a:lnTo>
                  <a:lnTo>
                    <a:pt x="684" y="632"/>
                  </a:lnTo>
                  <a:lnTo>
                    <a:pt x="679" y="629"/>
                  </a:lnTo>
                  <a:lnTo>
                    <a:pt x="681" y="625"/>
                  </a:lnTo>
                  <a:lnTo>
                    <a:pt x="681" y="624"/>
                  </a:lnTo>
                  <a:lnTo>
                    <a:pt x="674" y="624"/>
                  </a:lnTo>
                  <a:lnTo>
                    <a:pt x="674" y="622"/>
                  </a:lnTo>
                  <a:lnTo>
                    <a:pt x="672" y="622"/>
                  </a:lnTo>
                  <a:lnTo>
                    <a:pt x="669" y="620"/>
                  </a:lnTo>
                  <a:lnTo>
                    <a:pt x="667" y="622"/>
                  </a:lnTo>
                  <a:lnTo>
                    <a:pt x="667" y="627"/>
                  </a:lnTo>
                  <a:lnTo>
                    <a:pt x="666" y="629"/>
                  </a:lnTo>
                  <a:lnTo>
                    <a:pt x="662" y="627"/>
                  </a:lnTo>
                  <a:lnTo>
                    <a:pt x="662" y="629"/>
                  </a:lnTo>
                  <a:lnTo>
                    <a:pt x="661" y="629"/>
                  </a:lnTo>
                  <a:lnTo>
                    <a:pt x="662" y="634"/>
                  </a:lnTo>
                  <a:lnTo>
                    <a:pt x="664" y="635"/>
                  </a:lnTo>
                  <a:lnTo>
                    <a:pt x="661" y="637"/>
                  </a:lnTo>
                  <a:lnTo>
                    <a:pt x="659" y="642"/>
                  </a:lnTo>
                  <a:lnTo>
                    <a:pt x="656" y="642"/>
                  </a:lnTo>
                  <a:lnTo>
                    <a:pt x="657" y="644"/>
                  </a:lnTo>
                  <a:lnTo>
                    <a:pt x="656" y="645"/>
                  </a:lnTo>
                  <a:lnTo>
                    <a:pt x="656" y="647"/>
                  </a:lnTo>
                  <a:lnTo>
                    <a:pt x="654" y="649"/>
                  </a:lnTo>
                  <a:lnTo>
                    <a:pt x="654" y="654"/>
                  </a:lnTo>
                  <a:lnTo>
                    <a:pt x="649" y="652"/>
                  </a:lnTo>
                  <a:lnTo>
                    <a:pt x="647" y="650"/>
                  </a:lnTo>
                  <a:lnTo>
                    <a:pt x="646" y="650"/>
                  </a:lnTo>
                  <a:lnTo>
                    <a:pt x="641" y="652"/>
                  </a:lnTo>
                  <a:lnTo>
                    <a:pt x="641" y="654"/>
                  </a:lnTo>
                  <a:lnTo>
                    <a:pt x="639" y="654"/>
                  </a:lnTo>
                  <a:lnTo>
                    <a:pt x="639" y="657"/>
                  </a:lnTo>
                  <a:lnTo>
                    <a:pt x="636" y="655"/>
                  </a:lnTo>
                  <a:lnTo>
                    <a:pt x="634" y="655"/>
                  </a:lnTo>
                  <a:lnTo>
                    <a:pt x="632" y="659"/>
                  </a:lnTo>
                  <a:lnTo>
                    <a:pt x="630" y="660"/>
                  </a:lnTo>
                  <a:lnTo>
                    <a:pt x="630" y="659"/>
                  </a:lnTo>
                  <a:lnTo>
                    <a:pt x="630" y="657"/>
                  </a:lnTo>
                  <a:lnTo>
                    <a:pt x="627" y="655"/>
                  </a:lnTo>
                  <a:lnTo>
                    <a:pt x="627" y="654"/>
                  </a:lnTo>
                  <a:lnTo>
                    <a:pt x="629" y="654"/>
                  </a:lnTo>
                  <a:lnTo>
                    <a:pt x="625" y="654"/>
                  </a:lnTo>
                  <a:lnTo>
                    <a:pt x="627" y="655"/>
                  </a:lnTo>
                  <a:lnTo>
                    <a:pt x="625" y="655"/>
                  </a:lnTo>
                  <a:lnTo>
                    <a:pt x="625" y="654"/>
                  </a:lnTo>
                  <a:lnTo>
                    <a:pt x="624" y="655"/>
                  </a:lnTo>
                  <a:lnTo>
                    <a:pt x="624" y="657"/>
                  </a:lnTo>
                  <a:lnTo>
                    <a:pt x="625" y="660"/>
                  </a:lnTo>
                  <a:lnTo>
                    <a:pt x="624" y="664"/>
                  </a:lnTo>
                  <a:lnTo>
                    <a:pt x="624" y="669"/>
                  </a:lnTo>
                  <a:lnTo>
                    <a:pt x="619" y="669"/>
                  </a:lnTo>
                  <a:lnTo>
                    <a:pt x="615" y="672"/>
                  </a:lnTo>
                  <a:lnTo>
                    <a:pt x="617" y="672"/>
                  </a:lnTo>
                  <a:lnTo>
                    <a:pt x="615" y="675"/>
                  </a:lnTo>
                  <a:lnTo>
                    <a:pt x="614" y="675"/>
                  </a:lnTo>
                  <a:lnTo>
                    <a:pt x="612" y="675"/>
                  </a:lnTo>
                  <a:lnTo>
                    <a:pt x="610" y="675"/>
                  </a:lnTo>
                  <a:lnTo>
                    <a:pt x="610" y="679"/>
                  </a:lnTo>
                  <a:lnTo>
                    <a:pt x="612" y="680"/>
                  </a:lnTo>
                  <a:lnTo>
                    <a:pt x="614" y="685"/>
                  </a:lnTo>
                  <a:lnTo>
                    <a:pt x="615" y="690"/>
                  </a:lnTo>
                  <a:lnTo>
                    <a:pt x="615" y="692"/>
                  </a:lnTo>
                  <a:lnTo>
                    <a:pt x="612" y="695"/>
                  </a:lnTo>
                  <a:lnTo>
                    <a:pt x="610" y="697"/>
                  </a:lnTo>
                  <a:lnTo>
                    <a:pt x="609" y="701"/>
                  </a:lnTo>
                  <a:lnTo>
                    <a:pt x="607" y="701"/>
                  </a:lnTo>
                  <a:lnTo>
                    <a:pt x="605" y="702"/>
                  </a:lnTo>
                  <a:lnTo>
                    <a:pt x="604" y="702"/>
                  </a:lnTo>
                  <a:lnTo>
                    <a:pt x="602" y="706"/>
                  </a:lnTo>
                  <a:lnTo>
                    <a:pt x="604" y="707"/>
                  </a:lnTo>
                  <a:lnTo>
                    <a:pt x="602" y="709"/>
                  </a:lnTo>
                  <a:lnTo>
                    <a:pt x="602" y="711"/>
                  </a:lnTo>
                  <a:lnTo>
                    <a:pt x="597" y="711"/>
                  </a:lnTo>
                  <a:lnTo>
                    <a:pt x="594" y="709"/>
                  </a:lnTo>
                  <a:lnTo>
                    <a:pt x="595" y="707"/>
                  </a:lnTo>
                  <a:lnTo>
                    <a:pt x="594" y="706"/>
                  </a:lnTo>
                  <a:lnTo>
                    <a:pt x="592" y="706"/>
                  </a:lnTo>
                  <a:lnTo>
                    <a:pt x="590" y="706"/>
                  </a:lnTo>
                  <a:lnTo>
                    <a:pt x="589" y="706"/>
                  </a:lnTo>
                  <a:lnTo>
                    <a:pt x="582" y="707"/>
                  </a:lnTo>
                  <a:lnTo>
                    <a:pt x="579" y="709"/>
                  </a:lnTo>
                  <a:lnTo>
                    <a:pt x="574" y="711"/>
                  </a:lnTo>
                  <a:lnTo>
                    <a:pt x="569" y="712"/>
                  </a:lnTo>
                  <a:lnTo>
                    <a:pt x="562" y="716"/>
                  </a:lnTo>
                  <a:lnTo>
                    <a:pt x="554" y="721"/>
                  </a:lnTo>
                  <a:lnTo>
                    <a:pt x="549" y="722"/>
                  </a:lnTo>
                  <a:lnTo>
                    <a:pt x="542" y="721"/>
                  </a:lnTo>
                  <a:lnTo>
                    <a:pt x="537" y="721"/>
                  </a:lnTo>
                  <a:lnTo>
                    <a:pt x="535" y="719"/>
                  </a:lnTo>
                  <a:lnTo>
                    <a:pt x="530" y="717"/>
                  </a:lnTo>
                  <a:lnTo>
                    <a:pt x="528" y="716"/>
                  </a:lnTo>
                  <a:lnTo>
                    <a:pt x="528" y="714"/>
                  </a:lnTo>
                  <a:lnTo>
                    <a:pt x="522" y="711"/>
                  </a:lnTo>
                  <a:lnTo>
                    <a:pt x="518" y="712"/>
                  </a:lnTo>
                  <a:lnTo>
                    <a:pt x="510" y="709"/>
                  </a:lnTo>
                  <a:lnTo>
                    <a:pt x="507" y="709"/>
                  </a:lnTo>
                  <a:lnTo>
                    <a:pt x="505" y="709"/>
                  </a:lnTo>
                  <a:lnTo>
                    <a:pt x="510" y="702"/>
                  </a:lnTo>
                  <a:lnTo>
                    <a:pt x="512" y="704"/>
                  </a:lnTo>
                  <a:lnTo>
                    <a:pt x="513" y="702"/>
                  </a:lnTo>
                  <a:lnTo>
                    <a:pt x="512" y="701"/>
                  </a:lnTo>
                  <a:lnTo>
                    <a:pt x="512" y="699"/>
                  </a:lnTo>
                  <a:lnTo>
                    <a:pt x="512" y="695"/>
                  </a:lnTo>
                  <a:lnTo>
                    <a:pt x="513" y="694"/>
                  </a:lnTo>
                  <a:lnTo>
                    <a:pt x="513" y="692"/>
                  </a:lnTo>
                  <a:lnTo>
                    <a:pt x="515" y="689"/>
                  </a:lnTo>
                  <a:lnTo>
                    <a:pt x="513" y="685"/>
                  </a:lnTo>
                  <a:lnTo>
                    <a:pt x="510" y="682"/>
                  </a:lnTo>
                  <a:lnTo>
                    <a:pt x="510" y="680"/>
                  </a:lnTo>
                  <a:lnTo>
                    <a:pt x="512" y="675"/>
                  </a:lnTo>
                  <a:lnTo>
                    <a:pt x="510" y="674"/>
                  </a:lnTo>
                  <a:close/>
                  <a:moveTo>
                    <a:pt x="177" y="256"/>
                  </a:moveTo>
                  <a:lnTo>
                    <a:pt x="177" y="261"/>
                  </a:lnTo>
                  <a:lnTo>
                    <a:pt x="176" y="262"/>
                  </a:lnTo>
                  <a:lnTo>
                    <a:pt x="174" y="262"/>
                  </a:lnTo>
                  <a:lnTo>
                    <a:pt x="172" y="262"/>
                  </a:lnTo>
                  <a:lnTo>
                    <a:pt x="171" y="262"/>
                  </a:lnTo>
                  <a:lnTo>
                    <a:pt x="169" y="262"/>
                  </a:lnTo>
                  <a:lnTo>
                    <a:pt x="169" y="264"/>
                  </a:lnTo>
                  <a:lnTo>
                    <a:pt x="167" y="264"/>
                  </a:lnTo>
                  <a:lnTo>
                    <a:pt x="166" y="264"/>
                  </a:lnTo>
                  <a:lnTo>
                    <a:pt x="166" y="266"/>
                  </a:lnTo>
                  <a:lnTo>
                    <a:pt x="164" y="266"/>
                  </a:lnTo>
                  <a:lnTo>
                    <a:pt x="162" y="267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7" y="269"/>
                  </a:lnTo>
                  <a:lnTo>
                    <a:pt x="157" y="271"/>
                  </a:lnTo>
                  <a:lnTo>
                    <a:pt x="157" y="272"/>
                  </a:lnTo>
                  <a:lnTo>
                    <a:pt x="159" y="274"/>
                  </a:lnTo>
                  <a:lnTo>
                    <a:pt x="159" y="276"/>
                  </a:lnTo>
                  <a:lnTo>
                    <a:pt x="157" y="276"/>
                  </a:lnTo>
                  <a:lnTo>
                    <a:pt x="159" y="277"/>
                  </a:lnTo>
                  <a:lnTo>
                    <a:pt x="157" y="277"/>
                  </a:lnTo>
                  <a:lnTo>
                    <a:pt x="159" y="279"/>
                  </a:lnTo>
                  <a:lnTo>
                    <a:pt x="157" y="279"/>
                  </a:lnTo>
                  <a:lnTo>
                    <a:pt x="159" y="279"/>
                  </a:lnTo>
                  <a:lnTo>
                    <a:pt x="159" y="281"/>
                  </a:lnTo>
                  <a:lnTo>
                    <a:pt x="157" y="281"/>
                  </a:lnTo>
                  <a:lnTo>
                    <a:pt x="157" y="282"/>
                  </a:lnTo>
                  <a:lnTo>
                    <a:pt x="157" y="284"/>
                  </a:lnTo>
                  <a:lnTo>
                    <a:pt x="157" y="286"/>
                  </a:lnTo>
                  <a:lnTo>
                    <a:pt x="155" y="286"/>
                  </a:lnTo>
                  <a:lnTo>
                    <a:pt x="155" y="289"/>
                  </a:lnTo>
                  <a:lnTo>
                    <a:pt x="155" y="291"/>
                  </a:lnTo>
                  <a:lnTo>
                    <a:pt x="157" y="294"/>
                  </a:lnTo>
                  <a:lnTo>
                    <a:pt x="157" y="296"/>
                  </a:lnTo>
                  <a:lnTo>
                    <a:pt x="155" y="298"/>
                  </a:lnTo>
                  <a:lnTo>
                    <a:pt x="150" y="303"/>
                  </a:lnTo>
                  <a:lnTo>
                    <a:pt x="150" y="304"/>
                  </a:lnTo>
                  <a:lnTo>
                    <a:pt x="149" y="304"/>
                  </a:lnTo>
                  <a:lnTo>
                    <a:pt x="149" y="306"/>
                  </a:lnTo>
                  <a:lnTo>
                    <a:pt x="149" y="308"/>
                  </a:lnTo>
                  <a:lnTo>
                    <a:pt x="149" y="309"/>
                  </a:lnTo>
                  <a:lnTo>
                    <a:pt x="147" y="309"/>
                  </a:lnTo>
                  <a:lnTo>
                    <a:pt x="145" y="309"/>
                  </a:lnTo>
                  <a:lnTo>
                    <a:pt x="145" y="311"/>
                  </a:lnTo>
                  <a:lnTo>
                    <a:pt x="144" y="311"/>
                  </a:lnTo>
                  <a:lnTo>
                    <a:pt x="142" y="314"/>
                  </a:lnTo>
                  <a:lnTo>
                    <a:pt x="140" y="316"/>
                  </a:lnTo>
                  <a:lnTo>
                    <a:pt x="140" y="318"/>
                  </a:lnTo>
                  <a:lnTo>
                    <a:pt x="139" y="319"/>
                  </a:lnTo>
                  <a:lnTo>
                    <a:pt x="139" y="321"/>
                  </a:lnTo>
                  <a:lnTo>
                    <a:pt x="139" y="323"/>
                  </a:lnTo>
                  <a:lnTo>
                    <a:pt x="137" y="324"/>
                  </a:lnTo>
                  <a:lnTo>
                    <a:pt x="135" y="324"/>
                  </a:lnTo>
                  <a:lnTo>
                    <a:pt x="135" y="328"/>
                  </a:lnTo>
                  <a:lnTo>
                    <a:pt x="135" y="329"/>
                  </a:lnTo>
                  <a:lnTo>
                    <a:pt x="135" y="331"/>
                  </a:lnTo>
                  <a:lnTo>
                    <a:pt x="135" y="333"/>
                  </a:lnTo>
                  <a:lnTo>
                    <a:pt x="137" y="334"/>
                  </a:lnTo>
                  <a:lnTo>
                    <a:pt x="137" y="336"/>
                  </a:lnTo>
                  <a:lnTo>
                    <a:pt x="137" y="338"/>
                  </a:lnTo>
                  <a:lnTo>
                    <a:pt x="135" y="341"/>
                  </a:lnTo>
                  <a:lnTo>
                    <a:pt x="135" y="344"/>
                  </a:lnTo>
                  <a:lnTo>
                    <a:pt x="134" y="346"/>
                  </a:lnTo>
                  <a:lnTo>
                    <a:pt x="132" y="346"/>
                  </a:lnTo>
                  <a:lnTo>
                    <a:pt x="129" y="346"/>
                  </a:lnTo>
                  <a:lnTo>
                    <a:pt x="129" y="348"/>
                  </a:lnTo>
                  <a:lnTo>
                    <a:pt x="129" y="349"/>
                  </a:lnTo>
                  <a:lnTo>
                    <a:pt x="127" y="351"/>
                  </a:lnTo>
                  <a:lnTo>
                    <a:pt x="127" y="353"/>
                  </a:lnTo>
                  <a:lnTo>
                    <a:pt x="129" y="354"/>
                  </a:lnTo>
                  <a:lnTo>
                    <a:pt x="130" y="356"/>
                  </a:lnTo>
                  <a:lnTo>
                    <a:pt x="129" y="356"/>
                  </a:lnTo>
                  <a:lnTo>
                    <a:pt x="127" y="358"/>
                  </a:lnTo>
                  <a:lnTo>
                    <a:pt x="127" y="359"/>
                  </a:lnTo>
                  <a:lnTo>
                    <a:pt x="127" y="358"/>
                  </a:lnTo>
                  <a:lnTo>
                    <a:pt x="125" y="358"/>
                  </a:lnTo>
                  <a:lnTo>
                    <a:pt x="125" y="356"/>
                  </a:lnTo>
                  <a:lnTo>
                    <a:pt x="124" y="356"/>
                  </a:lnTo>
                  <a:lnTo>
                    <a:pt x="125" y="354"/>
                  </a:lnTo>
                  <a:lnTo>
                    <a:pt x="124" y="353"/>
                  </a:lnTo>
                  <a:lnTo>
                    <a:pt x="124" y="351"/>
                  </a:lnTo>
                  <a:lnTo>
                    <a:pt x="122" y="351"/>
                  </a:lnTo>
                  <a:lnTo>
                    <a:pt x="124" y="349"/>
                  </a:lnTo>
                  <a:lnTo>
                    <a:pt x="124" y="348"/>
                  </a:lnTo>
                  <a:lnTo>
                    <a:pt x="122" y="346"/>
                  </a:lnTo>
                  <a:lnTo>
                    <a:pt x="124" y="346"/>
                  </a:lnTo>
                  <a:lnTo>
                    <a:pt x="125" y="346"/>
                  </a:lnTo>
                  <a:lnTo>
                    <a:pt x="127" y="344"/>
                  </a:lnTo>
                  <a:lnTo>
                    <a:pt x="127" y="343"/>
                  </a:lnTo>
                  <a:lnTo>
                    <a:pt x="125" y="341"/>
                  </a:lnTo>
                  <a:lnTo>
                    <a:pt x="125" y="339"/>
                  </a:lnTo>
                  <a:lnTo>
                    <a:pt x="124" y="338"/>
                  </a:lnTo>
                  <a:lnTo>
                    <a:pt x="124" y="336"/>
                  </a:lnTo>
                  <a:lnTo>
                    <a:pt x="122" y="336"/>
                  </a:lnTo>
                  <a:lnTo>
                    <a:pt x="120" y="334"/>
                  </a:lnTo>
                  <a:lnTo>
                    <a:pt x="119" y="334"/>
                  </a:lnTo>
                  <a:lnTo>
                    <a:pt x="115" y="333"/>
                  </a:lnTo>
                  <a:lnTo>
                    <a:pt x="114" y="333"/>
                  </a:lnTo>
                  <a:lnTo>
                    <a:pt x="112" y="333"/>
                  </a:lnTo>
                  <a:lnTo>
                    <a:pt x="110" y="333"/>
                  </a:lnTo>
                  <a:lnTo>
                    <a:pt x="109" y="333"/>
                  </a:lnTo>
                  <a:lnTo>
                    <a:pt x="107" y="333"/>
                  </a:lnTo>
                  <a:lnTo>
                    <a:pt x="105" y="331"/>
                  </a:lnTo>
                  <a:lnTo>
                    <a:pt x="102" y="331"/>
                  </a:lnTo>
                  <a:lnTo>
                    <a:pt x="99" y="329"/>
                  </a:lnTo>
                  <a:lnTo>
                    <a:pt x="95" y="329"/>
                  </a:lnTo>
                  <a:lnTo>
                    <a:pt x="92" y="329"/>
                  </a:lnTo>
                  <a:lnTo>
                    <a:pt x="90" y="329"/>
                  </a:lnTo>
                  <a:lnTo>
                    <a:pt x="87" y="331"/>
                  </a:lnTo>
                  <a:lnTo>
                    <a:pt x="85" y="331"/>
                  </a:lnTo>
                  <a:lnTo>
                    <a:pt x="84" y="329"/>
                  </a:lnTo>
                  <a:lnTo>
                    <a:pt x="82" y="329"/>
                  </a:lnTo>
                  <a:lnTo>
                    <a:pt x="82" y="328"/>
                  </a:lnTo>
                  <a:lnTo>
                    <a:pt x="82" y="326"/>
                  </a:lnTo>
                  <a:lnTo>
                    <a:pt x="82" y="324"/>
                  </a:lnTo>
                  <a:lnTo>
                    <a:pt x="82" y="323"/>
                  </a:lnTo>
                  <a:lnTo>
                    <a:pt x="84" y="321"/>
                  </a:lnTo>
                  <a:lnTo>
                    <a:pt x="84" y="319"/>
                  </a:lnTo>
                  <a:lnTo>
                    <a:pt x="85" y="319"/>
                  </a:lnTo>
                  <a:lnTo>
                    <a:pt x="84" y="318"/>
                  </a:lnTo>
                  <a:lnTo>
                    <a:pt x="85" y="318"/>
                  </a:lnTo>
                  <a:lnTo>
                    <a:pt x="85" y="316"/>
                  </a:lnTo>
                  <a:lnTo>
                    <a:pt x="85" y="314"/>
                  </a:lnTo>
                  <a:lnTo>
                    <a:pt x="85" y="313"/>
                  </a:lnTo>
                  <a:lnTo>
                    <a:pt x="84" y="314"/>
                  </a:lnTo>
                  <a:lnTo>
                    <a:pt x="84" y="316"/>
                  </a:lnTo>
                  <a:lnTo>
                    <a:pt x="82" y="318"/>
                  </a:lnTo>
                  <a:lnTo>
                    <a:pt x="84" y="318"/>
                  </a:lnTo>
                  <a:lnTo>
                    <a:pt x="82" y="319"/>
                  </a:lnTo>
                  <a:lnTo>
                    <a:pt x="82" y="321"/>
                  </a:lnTo>
                  <a:lnTo>
                    <a:pt x="82" y="319"/>
                  </a:lnTo>
                  <a:lnTo>
                    <a:pt x="80" y="318"/>
                  </a:lnTo>
                  <a:lnTo>
                    <a:pt x="79" y="318"/>
                  </a:lnTo>
                  <a:lnTo>
                    <a:pt x="79" y="316"/>
                  </a:lnTo>
                  <a:lnTo>
                    <a:pt x="77" y="316"/>
                  </a:lnTo>
                  <a:lnTo>
                    <a:pt x="75" y="316"/>
                  </a:lnTo>
                  <a:lnTo>
                    <a:pt x="74" y="316"/>
                  </a:lnTo>
                  <a:lnTo>
                    <a:pt x="72" y="316"/>
                  </a:lnTo>
                  <a:lnTo>
                    <a:pt x="70" y="316"/>
                  </a:lnTo>
                  <a:lnTo>
                    <a:pt x="70" y="318"/>
                  </a:lnTo>
                  <a:lnTo>
                    <a:pt x="69" y="318"/>
                  </a:lnTo>
                  <a:lnTo>
                    <a:pt x="69" y="319"/>
                  </a:lnTo>
                  <a:lnTo>
                    <a:pt x="67" y="319"/>
                  </a:lnTo>
                  <a:lnTo>
                    <a:pt x="65" y="319"/>
                  </a:lnTo>
                  <a:lnTo>
                    <a:pt x="64" y="321"/>
                  </a:lnTo>
                  <a:lnTo>
                    <a:pt x="62" y="321"/>
                  </a:lnTo>
                  <a:lnTo>
                    <a:pt x="60" y="321"/>
                  </a:lnTo>
                  <a:lnTo>
                    <a:pt x="60" y="323"/>
                  </a:lnTo>
                  <a:lnTo>
                    <a:pt x="62" y="323"/>
                  </a:lnTo>
                  <a:lnTo>
                    <a:pt x="62" y="324"/>
                  </a:lnTo>
                  <a:lnTo>
                    <a:pt x="60" y="324"/>
                  </a:lnTo>
                  <a:lnTo>
                    <a:pt x="60" y="326"/>
                  </a:lnTo>
                  <a:lnTo>
                    <a:pt x="58" y="326"/>
                  </a:lnTo>
                  <a:lnTo>
                    <a:pt x="57" y="326"/>
                  </a:lnTo>
                  <a:lnTo>
                    <a:pt x="55" y="326"/>
                  </a:lnTo>
                  <a:lnTo>
                    <a:pt x="53" y="326"/>
                  </a:lnTo>
                  <a:lnTo>
                    <a:pt x="52" y="326"/>
                  </a:lnTo>
                  <a:lnTo>
                    <a:pt x="50" y="328"/>
                  </a:lnTo>
                  <a:lnTo>
                    <a:pt x="47" y="331"/>
                  </a:lnTo>
                  <a:lnTo>
                    <a:pt x="45" y="333"/>
                  </a:lnTo>
                  <a:lnTo>
                    <a:pt x="43" y="331"/>
                  </a:lnTo>
                  <a:lnTo>
                    <a:pt x="43" y="329"/>
                  </a:lnTo>
                  <a:lnTo>
                    <a:pt x="43" y="324"/>
                  </a:lnTo>
                  <a:lnTo>
                    <a:pt x="43" y="323"/>
                  </a:lnTo>
                  <a:lnTo>
                    <a:pt x="43" y="321"/>
                  </a:lnTo>
                  <a:lnTo>
                    <a:pt x="43" y="319"/>
                  </a:lnTo>
                  <a:lnTo>
                    <a:pt x="43" y="321"/>
                  </a:lnTo>
                  <a:lnTo>
                    <a:pt x="43" y="319"/>
                  </a:lnTo>
                  <a:lnTo>
                    <a:pt x="43" y="318"/>
                  </a:lnTo>
                  <a:lnTo>
                    <a:pt x="42" y="318"/>
                  </a:lnTo>
                  <a:lnTo>
                    <a:pt x="40" y="318"/>
                  </a:lnTo>
                  <a:lnTo>
                    <a:pt x="40" y="316"/>
                  </a:lnTo>
                  <a:lnTo>
                    <a:pt x="42" y="316"/>
                  </a:lnTo>
                  <a:lnTo>
                    <a:pt x="40" y="316"/>
                  </a:lnTo>
                  <a:lnTo>
                    <a:pt x="38" y="316"/>
                  </a:lnTo>
                  <a:lnTo>
                    <a:pt x="40" y="314"/>
                  </a:lnTo>
                  <a:lnTo>
                    <a:pt x="37" y="316"/>
                  </a:lnTo>
                  <a:lnTo>
                    <a:pt x="37" y="314"/>
                  </a:lnTo>
                  <a:lnTo>
                    <a:pt x="37" y="316"/>
                  </a:lnTo>
                  <a:lnTo>
                    <a:pt x="37" y="314"/>
                  </a:lnTo>
                  <a:lnTo>
                    <a:pt x="37" y="313"/>
                  </a:lnTo>
                  <a:lnTo>
                    <a:pt x="38" y="311"/>
                  </a:lnTo>
                  <a:lnTo>
                    <a:pt x="40" y="309"/>
                  </a:lnTo>
                  <a:lnTo>
                    <a:pt x="43" y="308"/>
                  </a:lnTo>
                  <a:lnTo>
                    <a:pt x="43" y="306"/>
                  </a:lnTo>
                  <a:lnTo>
                    <a:pt x="43" y="303"/>
                  </a:lnTo>
                  <a:lnTo>
                    <a:pt x="58" y="308"/>
                  </a:lnTo>
                  <a:lnTo>
                    <a:pt x="64" y="308"/>
                  </a:lnTo>
                  <a:lnTo>
                    <a:pt x="74" y="306"/>
                  </a:lnTo>
                  <a:lnTo>
                    <a:pt x="82" y="303"/>
                  </a:lnTo>
                  <a:lnTo>
                    <a:pt x="90" y="298"/>
                  </a:lnTo>
                  <a:lnTo>
                    <a:pt x="90" y="296"/>
                  </a:lnTo>
                  <a:lnTo>
                    <a:pt x="99" y="289"/>
                  </a:lnTo>
                  <a:lnTo>
                    <a:pt x="104" y="284"/>
                  </a:lnTo>
                  <a:lnTo>
                    <a:pt x="114" y="281"/>
                  </a:lnTo>
                  <a:lnTo>
                    <a:pt x="122" y="276"/>
                  </a:lnTo>
                  <a:lnTo>
                    <a:pt x="124" y="274"/>
                  </a:lnTo>
                  <a:lnTo>
                    <a:pt x="127" y="272"/>
                  </a:lnTo>
                  <a:lnTo>
                    <a:pt x="130" y="272"/>
                  </a:lnTo>
                  <a:lnTo>
                    <a:pt x="137" y="269"/>
                  </a:lnTo>
                  <a:lnTo>
                    <a:pt x="144" y="267"/>
                  </a:lnTo>
                  <a:lnTo>
                    <a:pt x="145" y="267"/>
                  </a:lnTo>
                  <a:lnTo>
                    <a:pt x="152" y="264"/>
                  </a:lnTo>
                  <a:lnTo>
                    <a:pt x="154" y="262"/>
                  </a:lnTo>
                  <a:lnTo>
                    <a:pt x="159" y="261"/>
                  </a:lnTo>
                  <a:lnTo>
                    <a:pt x="162" y="259"/>
                  </a:lnTo>
                  <a:lnTo>
                    <a:pt x="164" y="257"/>
                  </a:lnTo>
                  <a:lnTo>
                    <a:pt x="166" y="256"/>
                  </a:lnTo>
                  <a:lnTo>
                    <a:pt x="166" y="257"/>
                  </a:lnTo>
                  <a:lnTo>
                    <a:pt x="167" y="257"/>
                  </a:lnTo>
                  <a:lnTo>
                    <a:pt x="172" y="257"/>
                  </a:lnTo>
                  <a:lnTo>
                    <a:pt x="174" y="256"/>
                  </a:lnTo>
                  <a:lnTo>
                    <a:pt x="176" y="254"/>
                  </a:lnTo>
                  <a:lnTo>
                    <a:pt x="177" y="256"/>
                  </a:lnTo>
                  <a:close/>
                  <a:moveTo>
                    <a:pt x="28" y="301"/>
                  </a:moveTo>
                  <a:lnTo>
                    <a:pt x="35" y="303"/>
                  </a:lnTo>
                  <a:lnTo>
                    <a:pt x="40" y="303"/>
                  </a:lnTo>
                  <a:lnTo>
                    <a:pt x="42" y="301"/>
                  </a:lnTo>
                  <a:lnTo>
                    <a:pt x="43" y="304"/>
                  </a:lnTo>
                  <a:lnTo>
                    <a:pt x="42" y="304"/>
                  </a:lnTo>
                  <a:lnTo>
                    <a:pt x="42" y="308"/>
                  </a:lnTo>
                  <a:lnTo>
                    <a:pt x="40" y="308"/>
                  </a:lnTo>
                  <a:lnTo>
                    <a:pt x="38" y="308"/>
                  </a:lnTo>
                  <a:lnTo>
                    <a:pt x="38" y="309"/>
                  </a:lnTo>
                  <a:lnTo>
                    <a:pt x="40" y="308"/>
                  </a:lnTo>
                  <a:lnTo>
                    <a:pt x="42" y="308"/>
                  </a:lnTo>
                  <a:lnTo>
                    <a:pt x="40" y="309"/>
                  </a:lnTo>
                  <a:lnTo>
                    <a:pt x="38" y="309"/>
                  </a:lnTo>
                  <a:lnTo>
                    <a:pt x="35" y="309"/>
                  </a:lnTo>
                  <a:lnTo>
                    <a:pt x="33" y="311"/>
                  </a:lnTo>
                  <a:lnTo>
                    <a:pt x="33" y="313"/>
                  </a:lnTo>
                  <a:lnTo>
                    <a:pt x="33" y="311"/>
                  </a:lnTo>
                  <a:lnTo>
                    <a:pt x="35" y="311"/>
                  </a:lnTo>
                  <a:lnTo>
                    <a:pt x="33" y="313"/>
                  </a:lnTo>
                  <a:lnTo>
                    <a:pt x="35" y="313"/>
                  </a:lnTo>
                  <a:lnTo>
                    <a:pt x="35" y="311"/>
                  </a:lnTo>
                  <a:lnTo>
                    <a:pt x="37" y="311"/>
                  </a:lnTo>
                  <a:lnTo>
                    <a:pt x="35" y="313"/>
                  </a:lnTo>
                  <a:lnTo>
                    <a:pt x="35" y="314"/>
                  </a:lnTo>
                  <a:lnTo>
                    <a:pt x="33" y="314"/>
                  </a:lnTo>
                  <a:lnTo>
                    <a:pt x="35" y="316"/>
                  </a:lnTo>
                  <a:lnTo>
                    <a:pt x="35" y="318"/>
                  </a:lnTo>
                  <a:lnTo>
                    <a:pt x="38" y="321"/>
                  </a:lnTo>
                  <a:lnTo>
                    <a:pt x="38" y="323"/>
                  </a:lnTo>
                  <a:lnTo>
                    <a:pt x="40" y="323"/>
                  </a:lnTo>
                  <a:lnTo>
                    <a:pt x="38" y="324"/>
                  </a:lnTo>
                  <a:lnTo>
                    <a:pt x="38" y="328"/>
                  </a:lnTo>
                  <a:lnTo>
                    <a:pt x="38" y="329"/>
                  </a:lnTo>
                  <a:lnTo>
                    <a:pt x="40" y="329"/>
                  </a:lnTo>
                  <a:lnTo>
                    <a:pt x="38" y="326"/>
                  </a:lnTo>
                  <a:lnTo>
                    <a:pt x="38" y="324"/>
                  </a:lnTo>
                  <a:lnTo>
                    <a:pt x="40" y="323"/>
                  </a:lnTo>
                  <a:lnTo>
                    <a:pt x="40" y="324"/>
                  </a:lnTo>
                  <a:lnTo>
                    <a:pt x="42" y="328"/>
                  </a:lnTo>
                  <a:lnTo>
                    <a:pt x="42" y="329"/>
                  </a:lnTo>
                  <a:lnTo>
                    <a:pt x="42" y="331"/>
                  </a:lnTo>
                  <a:lnTo>
                    <a:pt x="42" y="333"/>
                  </a:lnTo>
                  <a:lnTo>
                    <a:pt x="43" y="334"/>
                  </a:lnTo>
                  <a:lnTo>
                    <a:pt x="43" y="338"/>
                  </a:lnTo>
                  <a:lnTo>
                    <a:pt x="58" y="356"/>
                  </a:lnTo>
                  <a:lnTo>
                    <a:pt x="57" y="356"/>
                  </a:lnTo>
                  <a:lnTo>
                    <a:pt x="55" y="354"/>
                  </a:lnTo>
                  <a:lnTo>
                    <a:pt x="55" y="356"/>
                  </a:lnTo>
                  <a:lnTo>
                    <a:pt x="53" y="354"/>
                  </a:lnTo>
                  <a:lnTo>
                    <a:pt x="53" y="353"/>
                  </a:lnTo>
                  <a:lnTo>
                    <a:pt x="53" y="351"/>
                  </a:lnTo>
                  <a:lnTo>
                    <a:pt x="52" y="351"/>
                  </a:lnTo>
                  <a:lnTo>
                    <a:pt x="50" y="349"/>
                  </a:lnTo>
                  <a:lnTo>
                    <a:pt x="48" y="349"/>
                  </a:lnTo>
                  <a:lnTo>
                    <a:pt x="47" y="349"/>
                  </a:lnTo>
                  <a:lnTo>
                    <a:pt x="45" y="349"/>
                  </a:lnTo>
                  <a:lnTo>
                    <a:pt x="43" y="349"/>
                  </a:lnTo>
                  <a:lnTo>
                    <a:pt x="43" y="348"/>
                  </a:lnTo>
                  <a:lnTo>
                    <a:pt x="40" y="348"/>
                  </a:lnTo>
                  <a:lnTo>
                    <a:pt x="40" y="346"/>
                  </a:lnTo>
                  <a:lnTo>
                    <a:pt x="38" y="343"/>
                  </a:lnTo>
                  <a:lnTo>
                    <a:pt x="37" y="341"/>
                  </a:lnTo>
                  <a:lnTo>
                    <a:pt x="35" y="339"/>
                  </a:lnTo>
                  <a:lnTo>
                    <a:pt x="33" y="338"/>
                  </a:lnTo>
                  <a:lnTo>
                    <a:pt x="32" y="334"/>
                  </a:lnTo>
                  <a:lnTo>
                    <a:pt x="30" y="333"/>
                  </a:lnTo>
                  <a:lnTo>
                    <a:pt x="28" y="331"/>
                  </a:lnTo>
                  <a:lnTo>
                    <a:pt x="27" y="329"/>
                  </a:lnTo>
                  <a:lnTo>
                    <a:pt x="25" y="329"/>
                  </a:lnTo>
                  <a:lnTo>
                    <a:pt x="25" y="323"/>
                  </a:lnTo>
                  <a:lnTo>
                    <a:pt x="25" y="318"/>
                  </a:lnTo>
                  <a:lnTo>
                    <a:pt x="25" y="313"/>
                  </a:lnTo>
                  <a:lnTo>
                    <a:pt x="22" y="309"/>
                  </a:lnTo>
                  <a:lnTo>
                    <a:pt x="22" y="308"/>
                  </a:lnTo>
                  <a:lnTo>
                    <a:pt x="17" y="308"/>
                  </a:lnTo>
                  <a:lnTo>
                    <a:pt x="18" y="306"/>
                  </a:lnTo>
                  <a:lnTo>
                    <a:pt x="23" y="306"/>
                  </a:lnTo>
                  <a:lnTo>
                    <a:pt x="28" y="301"/>
                  </a:lnTo>
                  <a:close/>
                  <a:moveTo>
                    <a:pt x="58" y="328"/>
                  </a:moveTo>
                  <a:lnTo>
                    <a:pt x="58" y="329"/>
                  </a:lnTo>
                  <a:lnTo>
                    <a:pt x="60" y="329"/>
                  </a:lnTo>
                  <a:lnTo>
                    <a:pt x="60" y="331"/>
                  </a:lnTo>
                  <a:lnTo>
                    <a:pt x="62" y="331"/>
                  </a:lnTo>
                  <a:lnTo>
                    <a:pt x="64" y="333"/>
                  </a:lnTo>
                  <a:lnTo>
                    <a:pt x="67" y="334"/>
                  </a:lnTo>
                  <a:lnTo>
                    <a:pt x="69" y="334"/>
                  </a:lnTo>
                  <a:lnTo>
                    <a:pt x="70" y="334"/>
                  </a:lnTo>
                  <a:lnTo>
                    <a:pt x="72" y="334"/>
                  </a:lnTo>
                  <a:lnTo>
                    <a:pt x="74" y="336"/>
                  </a:lnTo>
                  <a:lnTo>
                    <a:pt x="72" y="339"/>
                  </a:lnTo>
                  <a:lnTo>
                    <a:pt x="70" y="341"/>
                  </a:lnTo>
                  <a:lnTo>
                    <a:pt x="69" y="341"/>
                  </a:lnTo>
                  <a:lnTo>
                    <a:pt x="67" y="341"/>
                  </a:lnTo>
                  <a:lnTo>
                    <a:pt x="69" y="341"/>
                  </a:lnTo>
                  <a:lnTo>
                    <a:pt x="67" y="341"/>
                  </a:lnTo>
                  <a:lnTo>
                    <a:pt x="67" y="343"/>
                  </a:lnTo>
                  <a:lnTo>
                    <a:pt x="65" y="341"/>
                  </a:lnTo>
                  <a:lnTo>
                    <a:pt x="65" y="343"/>
                  </a:lnTo>
                  <a:lnTo>
                    <a:pt x="64" y="343"/>
                  </a:lnTo>
                  <a:lnTo>
                    <a:pt x="62" y="344"/>
                  </a:lnTo>
                  <a:lnTo>
                    <a:pt x="60" y="344"/>
                  </a:lnTo>
                  <a:lnTo>
                    <a:pt x="62" y="344"/>
                  </a:lnTo>
                  <a:lnTo>
                    <a:pt x="60" y="344"/>
                  </a:lnTo>
                  <a:lnTo>
                    <a:pt x="58" y="344"/>
                  </a:lnTo>
                  <a:lnTo>
                    <a:pt x="60" y="346"/>
                  </a:lnTo>
                  <a:lnTo>
                    <a:pt x="58" y="346"/>
                  </a:lnTo>
                  <a:lnTo>
                    <a:pt x="60" y="348"/>
                  </a:lnTo>
                  <a:lnTo>
                    <a:pt x="58" y="348"/>
                  </a:lnTo>
                  <a:lnTo>
                    <a:pt x="58" y="349"/>
                  </a:lnTo>
                  <a:lnTo>
                    <a:pt x="58" y="353"/>
                  </a:lnTo>
                  <a:lnTo>
                    <a:pt x="58" y="354"/>
                  </a:lnTo>
                  <a:lnTo>
                    <a:pt x="60" y="354"/>
                  </a:lnTo>
                  <a:lnTo>
                    <a:pt x="58" y="354"/>
                  </a:lnTo>
                  <a:lnTo>
                    <a:pt x="58" y="356"/>
                  </a:lnTo>
                  <a:lnTo>
                    <a:pt x="45" y="338"/>
                  </a:lnTo>
                  <a:lnTo>
                    <a:pt x="43" y="336"/>
                  </a:lnTo>
                  <a:lnTo>
                    <a:pt x="43" y="334"/>
                  </a:lnTo>
                  <a:lnTo>
                    <a:pt x="43" y="333"/>
                  </a:lnTo>
                  <a:lnTo>
                    <a:pt x="45" y="334"/>
                  </a:lnTo>
                  <a:lnTo>
                    <a:pt x="47" y="334"/>
                  </a:lnTo>
                  <a:lnTo>
                    <a:pt x="45" y="336"/>
                  </a:lnTo>
                  <a:lnTo>
                    <a:pt x="47" y="336"/>
                  </a:lnTo>
                  <a:lnTo>
                    <a:pt x="48" y="336"/>
                  </a:lnTo>
                  <a:lnTo>
                    <a:pt x="52" y="333"/>
                  </a:lnTo>
                  <a:lnTo>
                    <a:pt x="53" y="331"/>
                  </a:lnTo>
                  <a:lnTo>
                    <a:pt x="55" y="329"/>
                  </a:lnTo>
                  <a:lnTo>
                    <a:pt x="55" y="328"/>
                  </a:lnTo>
                  <a:lnTo>
                    <a:pt x="57" y="328"/>
                  </a:lnTo>
                  <a:lnTo>
                    <a:pt x="58" y="328"/>
                  </a:lnTo>
                  <a:close/>
                  <a:moveTo>
                    <a:pt x="174" y="287"/>
                  </a:moveTo>
                  <a:lnTo>
                    <a:pt x="174" y="289"/>
                  </a:lnTo>
                  <a:lnTo>
                    <a:pt x="172" y="289"/>
                  </a:lnTo>
                  <a:lnTo>
                    <a:pt x="171" y="287"/>
                  </a:lnTo>
                  <a:lnTo>
                    <a:pt x="169" y="287"/>
                  </a:lnTo>
                  <a:lnTo>
                    <a:pt x="169" y="289"/>
                  </a:lnTo>
                  <a:lnTo>
                    <a:pt x="167" y="289"/>
                  </a:lnTo>
                  <a:lnTo>
                    <a:pt x="166" y="289"/>
                  </a:lnTo>
                  <a:lnTo>
                    <a:pt x="162" y="292"/>
                  </a:lnTo>
                  <a:lnTo>
                    <a:pt x="161" y="291"/>
                  </a:lnTo>
                  <a:lnTo>
                    <a:pt x="159" y="291"/>
                  </a:lnTo>
                  <a:lnTo>
                    <a:pt x="159" y="287"/>
                  </a:lnTo>
                  <a:lnTo>
                    <a:pt x="161" y="286"/>
                  </a:lnTo>
                  <a:lnTo>
                    <a:pt x="159" y="286"/>
                  </a:lnTo>
                  <a:lnTo>
                    <a:pt x="161" y="286"/>
                  </a:lnTo>
                  <a:lnTo>
                    <a:pt x="161" y="284"/>
                  </a:lnTo>
                  <a:lnTo>
                    <a:pt x="161" y="282"/>
                  </a:lnTo>
                  <a:lnTo>
                    <a:pt x="164" y="281"/>
                  </a:lnTo>
                  <a:lnTo>
                    <a:pt x="162" y="279"/>
                  </a:lnTo>
                  <a:lnTo>
                    <a:pt x="162" y="277"/>
                  </a:lnTo>
                  <a:lnTo>
                    <a:pt x="161" y="277"/>
                  </a:lnTo>
                  <a:lnTo>
                    <a:pt x="161" y="276"/>
                  </a:lnTo>
                  <a:lnTo>
                    <a:pt x="162" y="276"/>
                  </a:lnTo>
                  <a:lnTo>
                    <a:pt x="166" y="276"/>
                  </a:lnTo>
                  <a:lnTo>
                    <a:pt x="169" y="277"/>
                  </a:lnTo>
                  <a:lnTo>
                    <a:pt x="171" y="277"/>
                  </a:lnTo>
                  <a:lnTo>
                    <a:pt x="172" y="277"/>
                  </a:lnTo>
                  <a:lnTo>
                    <a:pt x="174" y="279"/>
                  </a:lnTo>
                  <a:lnTo>
                    <a:pt x="174" y="281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6"/>
                  </a:lnTo>
                  <a:lnTo>
                    <a:pt x="174" y="287"/>
                  </a:lnTo>
                  <a:close/>
                  <a:moveTo>
                    <a:pt x="67" y="321"/>
                  </a:moveTo>
                  <a:lnTo>
                    <a:pt x="67" y="323"/>
                  </a:lnTo>
                  <a:lnTo>
                    <a:pt x="69" y="323"/>
                  </a:lnTo>
                  <a:lnTo>
                    <a:pt x="67" y="323"/>
                  </a:lnTo>
                  <a:lnTo>
                    <a:pt x="65" y="324"/>
                  </a:lnTo>
                  <a:lnTo>
                    <a:pt x="65" y="326"/>
                  </a:lnTo>
                  <a:lnTo>
                    <a:pt x="67" y="326"/>
                  </a:lnTo>
                  <a:lnTo>
                    <a:pt x="69" y="326"/>
                  </a:lnTo>
                  <a:lnTo>
                    <a:pt x="70" y="324"/>
                  </a:lnTo>
                  <a:lnTo>
                    <a:pt x="70" y="326"/>
                  </a:lnTo>
                  <a:lnTo>
                    <a:pt x="70" y="324"/>
                  </a:lnTo>
                  <a:lnTo>
                    <a:pt x="70" y="326"/>
                  </a:lnTo>
                  <a:lnTo>
                    <a:pt x="72" y="328"/>
                  </a:lnTo>
                  <a:lnTo>
                    <a:pt x="72" y="329"/>
                  </a:lnTo>
                  <a:lnTo>
                    <a:pt x="70" y="331"/>
                  </a:lnTo>
                  <a:lnTo>
                    <a:pt x="69" y="334"/>
                  </a:lnTo>
                  <a:lnTo>
                    <a:pt x="67" y="333"/>
                  </a:lnTo>
                  <a:lnTo>
                    <a:pt x="65" y="333"/>
                  </a:lnTo>
                  <a:lnTo>
                    <a:pt x="65" y="331"/>
                  </a:lnTo>
                  <a:lnTo>
                    <a:pt x="64" y="331"/>
                  </a:lnTo>
                  <a:lnTo>
                    <a:pt x="64" y="329"/>
                  </a:lnTo>
                  <a:lnTo>
                    <a:pt x="64" y="328"/>
                  </a:lnTo>
                  <a:lnTo>
                    <a:pt x="62" y="328"/>
                  </a:lnTo>
                  <a:lnTo>
                    <a:pt x="64" y="328"/>
                  </a:lnTo>
                  <a:lnTo>
                    <a:pt x="62" y="326"/>
                  </a:lnTo>
                  <a:lnTo>
                    <a:pt x="60" y="326"/>
                  </a:lnTo>
                  <a:lnTo>
                    <a:pt x="62" y="324"/>
                  </a:lnTo>
                  <a:lnTo>
                    <a:pt x="62" y="323"/>
                  </a:lnTo>
                  <a:lnTo>
                    <a:pt x="64" y="323"/>
                  </a:lnTo>
                  <a:lnTo>
                    <a:pt x="62" y="323"/>
                  </a:lnTo>
                  <a:lnTo>
                    <a:pt x="60" y="323"/>
                  </a:lnTo>
                  <a:lnTo>
                    <a:pt x="60" y="321"/>
                  </a:lnTo>
                  <a:lnTo>
                    <a:pt x="62" y="321"/>
                  </a:lnTo>
                  <a:lnTo>
                    <a:pt x="64" y="321"/>
                  </a:lnTo>
                  <a:lnTo>
                    <a:pt x="65" y="319"/>
                  </a:lnTo>
                  <a:lnTo>
                    <a:pt x="67" y="319"/>
                  </a:lnTo>
                  <a:lnTo>
                    <a:pt x="67" y="321"/>
                  </a:lnTo>
                  <a:close/>
                  <a:moveTo>
                    <a:pt x="80" y="334"/>
                  </a:moveTo>
                  <a:lnTo>
                    <a:pt x="80" y="336"/>
                  </a:lnTo>
                  <a:lnTo>
                    <a:pt x="80" y="338"/>
                  </a:lnTo>
                  <a:lnTo>
                    <a:pt x="79" y="339"/>
                  </a:lnTo>
                  <a:lnTo>
                    <a:pt x="77" y="339"/>
                  </a:lnTo>
                  <a:lnTo>
                    <a:pt x="77" y="341"/>
                  </a:lnTo>
                  <a:lnTo>
                    <a:pt x="75" y="339"/>
                  </a:lnTo>
                  <a:lnTo>
                    <a:pt x="75" y="341"/>
                  </a:lnTo>
                  <a:lnTo>
                    <a:pt x="74" y="341"/>
                  </a:lnTo>
                  <a:lnTo>
                    <a:pt x="74" y="343"/>
                  </a:lnTo>
                  <a:lnTo>
                    <a:pt x="72" y="343"/>
                  </a:lnTo>
                  <a:lnTo>
                    <a:pt x="70" y="343"/>
                  </a:lnTo>
                  <a:lnTo>
                    <a:pt x="72" y="339"/>
                  </a:lnTo>
                  <a:lnTo>
                    <a:pt x="74" y="336"/>
                  </a:lnTo>
                  <a:lnTo>
                    <a:pt x="74" y="334"/>
                  </a:lnTo>
                  <a:lnTo>
                    <a:pt x="72" y="334"/>
                  </a:lnTo>
                  <a:lnTo>
                    <a:pt x="74" y="333"/>
                  </a:lnTo>
                  <a:lnTo>
                    <a:pt x="79" y="331"/>
                  </a:lnTo>
                  <a:lnTo>
                    <a:pt x="79" y="329"/>
                  </a:lnTo>
                  <a:lnTo>
                    <a:pt x="80" y="331"/>
                  </a:lnTo>
                  <a:lnTo>
                    <a:pt x="80" y="334"/>
                  </a:lnTo>
                  <a:close/>
                  <a:moveTo>
                    <a:pt x="75" y="329"/>
                  </a:moveTo>
                  <a:lnTo>
                    <a:pt x="77" y="329"/>
                  </a:lnTo>
                  <a:lnTo>
                    <a:pt x="79" y="329"/>
                  </a:lnTo>
                  <a:lnTo>
                    <a:pt x="75" y="331"/>
                  </a:lnTo>
                  <a:lnTo>
                    <a:pt x="74" y="331"/>
                  </a:lnTo>
                  <a:lnTo>
                    <a:pt x="72" y="333"/>
                  </a:lnTo>
                  <a:lnTo>
                    <a:pt x="70" y="334"/>
                  </a:lnTo>
                  <a:lnTo>
                    <a:pt x="70" y="333"/>
                  </a:lnTo>
                  <a:lnTo>
                    <a:pt x="72" y="329"/>
                  </a:lnTo>
                  <a:lnTo>
                    <a:pt x="74" y="329"/>
                  </a:lnTo>
                  <a:lnTo>
                    <a:pt x="75" y="329"/>
                  </a:lnTo>
                  <a:close/>
                  <a:moveTo>
                    <a:pt x="43" y="328"/>
                  </a:moveTo>
                  <a:lnTo>
                    <a:pt x="42" y="329"/>
                  </a:lnTo>
                  <a:lnTo>
                    <a:pt x="42" y="328"/>
                  </a:lnTo>
                  <a:lnTo>
                    <a:pt x="42" y="324"/>
                  </a:lnTo>
                  <a:lnTo>
                    <a:pt x="40" y="323"/>
                  </a:lnTo>
                  <a:lnTo>
                    <a:pt x="37" y="316"/>
                  </a:lnTo>
                  <a:lnTo>
                    <a:pt x="37" y="318"/>
                  </a:lnTo>
                  <a:lnTo>
                    <a:pt x="38" y="319"/>
                  </a:lnTo>
                  <a:lnTo>
                    <a:pt x="40" y="319"/>
                  </a:lnTo>
                  <a:lnTo>
                    <a:pt x="42" y="319"/>
                  </a:lnTo>
                  <a:lnTo>
                    <a:pt x="42" y="321"/>
                  </a:lnTo>
                  <a:lnTo>
                    <a:pt x="42" y="324"/>
                  </a:lnTo>
                  <a:lnTo>
                    <a:pt x="43" y="328"/>
                  </a:lnTo>
                  <a:close/>
                  <a:moveTo>
                    <a:pt x="112" y="420"/>
                  </a:moveTo>
                  <a:lnTo>
                    <a:pt x="110" y="418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4" y="418"/>
                  </a:lnTo>
                  <a:lnTo>
                    <a:pt x="112" y="420"/>
                  </a:lnTo>
                  <a:close/>
                  <a:moveTo>
                    <a:pt x="53" y="329"/>
                  </a:moveTo>
                  <a:lnTo>
                    <a:pt x="50" y="331"/>
                  </a:lnTo>
                  <a:lnTo>
                    <a:pt x="52" y="331"/>
                  </a:lnTo>
                  <a:lnTo>
                    <a:pt x="50" y="331"/>
                  </a:lnTo>
                  <a:lnTo>
                    <a:pt x="48" y="333"/>
                  </a:lnTo>
                  <a:lnTo>
                    <a:pt x="48" y="331"/>
                  </a:lnTo>
                  <a:lnTo>
                    <a:pt x="50" y="329"/>
                  </a:lnTo>
                  <a:lnTo>
                    <a:pt x="52" y="331"/>
                  </a:lnTo>
                  <a:lnTo>
                    <a:pt x="52" y="329"/>
                  </a:lnTo>
                  <a:lnTo>
                    <a:pt x="53" y="328"/>
                  </a:lnTo>
                  <a:lnTo>
                    <a:pt x="53" y="329"/>
                  </a:lnTo>
                  <a:close/>
                  <a:moveTo>
                    <a:pt x="43" y="388"/>
                  </a:moveTo>
                  <a:lnTo>
                    <a:pt x="43" y="389"/>
                  </a:lnTo>
                  <a:lnTo>
                    <a:pt x="42" y="389"/>
                  </a:lnTo>
                  <a:lnTo>
                    <a:pt x="42" y="388"/>
                  </a:lnTo>
                  <a:lnTo>
                    <a:pt x="40" y="388"/>
                  </a:lnTo>
                  <a:lnTo>
                    <a:pt x="42" y="388"/>
                  </a:lnTo>
                  <a:lnTo>
                    <a:pt x="43" y="388"/>
                  </a:lnTo>
                  <a:close/>
                  <a:moveTo>
                    <a:pt x="62" y="329"/>
                  </a:moveTo>
                  <a:lnTo>
                    <a:pt x="60" y="329"/>
                  </a:lnTo>
                  <a:lnTo>
                    <a:pt x="60" y="328"/>
                  </a:lnTo>
                  <a:lnTo>
                    <a:pt x="62" y="328"/>
                  </a:lnTo>
                  <a:lnTo>
                    <a:pt x="62" y="329"/>
                  </a:lnTo>
                  <a:close/>
                  <a:moveTo>
                    <a:pt x="137" y="341"/>
                  </a:moveTo>
                  <a:lnTo>
                    <a:pt x="135" y="341"/>
                  </a:lnTo>
                  <a:lnTo>
                    <a:pt x="137" y="339"/>
                  </a:lnTo>
                  <a:lnTo>
                    <a:pt x="137" y="341"/>
                  </a:lnTo>
                  <a:close/>
                  <a:moveTo>
                    <a:pt x="60" y="328"/>
                  </a:moveTo>
                  <a:lnTo>
                    <a:pt x="60" y="329"/>
                  </a:lnTo>
                  <a:lnTo>
                    <a:pt x="60" y="328"/>
                  </a:lnTo>
                  <a:close/>
                  <a:moveTo>
                    <a:pt x="110" y="425"/>
                  </a:moveTo>
                  <a:lnTo>
                    <a:pt x="107" y="423"/>
                  </a:lnTo>
                  <a:lnTo>
                    <a:pt x="109" y="423"/>
                  </a:lnTo>
                  <a:lnTo>
                    <a:pt x="110" y="425"/>
                  </a:lnTo>
                  <a:close/>
                  <a:moveTo>
                    <a:pt x="130" y="436"/>
                  </a:moveTo>
                  <a:lnTo>
                    <a:pt x="129" y="436"/>
                  </a:lnTo>
                  <a:lnTo>
                    <a:pt x="129" y="435"/>
                  </a:lnTo>
                  <a:lnTo>
                    <a:pt x="130" y="435"/>
                  </a:lnTo>
                  <a:lnTo>
                    <a:pt x="130" y="436"/>
                  </a:lnTo>
                  <a:close/>
                  <a:moveTo>
                    <a:pt x="52" y="331"/>
                  </a:moveTo>
                  <a:lnTo>
                    <a:pt x="53" y="329"/>
                  </a:lnTo>
                  <a:lnTo>
                    <a:pt x="53" y="331"/>
                  </a:lnTo>
                  <a:lnTo>
                    <a:pt x="52" y="331"/>
                  </a:lnTo>
                  <a:close/>
                  <a:moveTo>
                    <a:pt x="48" y="334"/>
                  </a:moveTo>
                  <a:lnTo>
                    <a:pt x="47" y="334"/>
                  </a:lnTo>
                  <a:lnTo>
                    <a:pt x="48" y="334"/>
                  </a:lnTo>
                  <a:lnTo>
                    <a:pt x="50" y="333"/>
                  </a:lnTo>
                  <a:lnTo>
                    <a:pt x="48" y="334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xmlns="" id="{1DE76290-5ABA-40CD-BD56-5608C4686B32}"/>
                </a:ext>
              </a:extLst>
            </p:cNvPr>
            <p:cNvSpPr>
              <a:spLocks/>
            </p:cNvSpPr>
            <p:nvPr/>
          </p:nvSpPr>
          <p:spPr bwMode="gray">
            <a:xfrm>
              <a:off x="225425" y="3013075"/>
              <a:ext cx="822325" cy="1254125"/>
            </a:xfrm>
            <a:custGeom>
              <a:avLst/>
              <a:gdLst/>
              <a:ahLst/>
              <a:cxnLst>
                <a:cxn ang="0">
                  <a:pos x="42" y="422"/>
                </a:cxn>
                <a:cxn ang="0">
                  <a:pos x="12" y="377"/>
                </a:cxn>
                <a:cxn ang="0">
                  <a:pos x="12" y="311"/>
                </a:cxn>
                <a:cxn ang="0">
                  <a:pos x="25" y="258"/>
                </a:cxn>
                <a:cxn ang="0">
                  <a:pos x="37" y="218"/>
                </a:cxn>
                <a:cxn ang="0">
                  <a:pos x="70" y="196"/>
                </a:cxn>
                <a:cxn ang="0">
                  <a:pos x="89" y="156"/>
                </a:cxn>
                <a:cxn ang="0">
                  <a:pos x="107" y="129"/>
                </a:cxn>
                <a:cxn ang="0">
                  <a:pos x="122" y="119"/>
                </a:cxn>
                <a:cxn ang="0">
                  <a:pos x="149" y="134"/>
                </a:cxn>
                <a:cxn ang="0">
                  <a:pos x="224" y="84"/>
                </a:cxn>
                <a:cxn ang="0">
                  <a:pos x="259" y="61"/>
                </a:cxn>
                <a:cxn ang="0">
                  <a:pos x="301" y="69"/>
                </a:cxn>
                <a:cxn ang="0">
                  <a:pos x="340" y="59"/>
                </a:cxn>
                <a:cxn ang="0">
                  <a:pos x="343" y="31"/>
                </a:cxn>
                <a:cxn ang="0">
                  <a:pos x="398" y="7"/>
                </a:cxn>
                <a:cxn ang="0">
                  <a:pos x="391" y="42"/>
                </a:cxn>
                <a:cxn ang="0">
                  <a:pos x="393" y="74"/>
                </a:cxn>
                <a:cxn ang="0">
                  <a:pos x="393" y="117"/>
                </a:cxn>
                <a:cxn ang="0">
                  <a:pos x="375" y="141"/>
                </a:cxn>
                <a:cxn ang="0">
                  <a:pos x="390" y="174"/>
                </a:cxn>
                <a:cxn ang="0">
                  <a:pos x="343" y="211"/>
                </a:cxn>
                <a:cxn ang="0">
                  <a:pos x="353" y="243"/>
                </a:cxn>
                <a:cxn ang="0">
                  <a:pos x="361" y="275"/>
                </a:cxn>
                <a:cxn ang="0">
                  <a:pos x="375" y="301"/>
                </a:cxn>
                <a:cxn ang="0">
                  <a:pos x="356" y="305"/>
                </a:cxn>
                <a:cxn ang="0">
                  <a:pos x="368" y="331"/>
                </a:cxn>
                <a:cxn ang="0">
                  <a:pos x="373" y="370"/>
                </a:cxn>
                <a:cxn ang="0">
                  <a:pos x="363" y="415"/>
                </a:cxn>
                <a:cxn ang="0">
                  <a:pos x="365" y="455"/>
                </a:cxn>
                <a:cxn ang="0">
                  <a:pos x="396" y="474"/>
                </a:cxn>
                <a:cxn ang="0">
                  <a:pos x="398" y="509"/>
                </a:cxn>
                <a:cxn ang="0">
                  <a:pos x="440" y="517"/>
                </a:cxn>
                <a:cxn ang="0">
                  <a:pos x="435" y="547"/>
                </a:cxn>
                <a:cxn ang="0">
                  <a:pos x="470" y="556"/>
                </a:cxn>
                <a:cxn ang="0">
                  <a:pos x="500" y="569"/>
                </a:cxn>
                <a:cxn ang="0">
                  <a:pos x="518" y="604"/>
                </a:cxn>
                <a:cxn ang="0">
                  <a:pos x="500" y="634"/>
                </a:cxn>
                <a:cxn ang="0">
                  <a:pos x="473" y="651"/>
                </a:cxn>
                <a:cxn ang="0">
                  <a:pos x="452" y="612"/>
                </a:cxn>
                <a:cxn ang="0">
                  <a:pos x="415" y="606"/>
                </a:cxn>
                <a:cxn ang="0">
                  <a:pos x="405" y="606"/>
                </a:cxn>
                <a:cxn ang="0">
                  <a:pos x="383" y="627"/>
                </a:cxn>
                <a:cxn ang="0">
                  <a:pos x="363" y="646"/>
                </a:cxn>
                <a:cxn ang="0">
                  <a:pos x="353" y="684"/>
                </a:cxn>
                <a:cxn ang="0">
                  <a:pos x="316" y="724"/>
                </a:cxn>
                <a:cxn ang="0">
                  <a:pos x="298" y="746"/>
                </a:cxn>
                <a:cxn ang="0">
                  <a:pos x="258" y="721"/>
                </a:cxn>
                <a:cxn ang="0">
                  <a:pos x="231" y="734"/>
                </a:cxn>
                <a:cxn ang="0">
                  <a:pos x="217" y="770"/>
                </a:cxn>
                <a:cxn ang="0">
                  <a:pos x="184" y="746"/>
                </a:cxn>
                <a:cxn ang="0">
                  <a:pos x="151" y="773"/>
                </a:cxn>
                <a:cxn ang="0">
                  <a:pos x="117" y="775"/>
                </a:cxn>
                <a:cxn ang="0">
                  <a:pos x="117" y="746"/>
                </a:cxn>
                <a:cxn ang="0">
                  <a:pos x="79" y="726"/>
                </a:cxn>
                <a:cxn ang="0">
                  <a:pos x="52" y="698"/>
                </a:cxn>
                <a:cxn ang="0">
                  <a:pos x="60" y="656"/>
                </a:cxn>
                <a:cxn ang="0">
                  <a:pos x="35" y="616"/>
                </a:cxn>
                <a:cxn ang="0">
                  <a:pos x="18" y="591"/>
                </a:cxn>
                <a:cxn ang="0">
                  <a:pos x="33" y="564"/>
                </a:cxn>
                <a:cxn ang="0">
                  <a:pos x="52" y="527"/>
                </a:cxn>
                <a:cxn ang="0">
                  <a:pos x="60" y="489"/>
                </a:cxn>
              </a:cxnLst>
              <a:rect l="0" t="0" r="r" b="b"/>
              <a:pathLst>
                <a:path w="518" h="790">
                  <a:moveTo>
                    <a:pt x="62" y="477"/>
                  </a:moveTo>
                  <a:lnTo>
                    <a:pt x="60" y="475"/>
                  </a:lnTo>
                  <a:lnTo>
                    <a:pt x="59" y="472"/>
                  </a:lnTo>
                  <a:lnTo>
                    <a:pt x="55" y="469"/>
                  </a:lnTo>
                  <a:lnTo>
                    <a:pt x="52" y="465"/>
                  </a:lnTo>
                  <a:lnTo>
                    <a:pt x="47" y="465"/>
                  </a:lnTo>
                  <a:lnTo>
                    <a:pt x="45" y="464"/>
                  </a:lnTo>
                  <a:lnTo>
                    <a:pt x="42" y="460"/>
                  </a:lnTo>
                  <a:lnTo>
                    <a:pt x="42" y="455"/>
                  </a:lnTo>
                  <a:lnTo>
                    <a:pt x="42" y="452"/>
                  </a:lnTo>
                  <a:lnTo>
                    <a:pt x="40" y="445"/>
                  </a:lnTo>
                  <a:lnTo>
                    <a:pt x="42" y="442"/>
                  </a:lnTo>
                  <a:lnTo>
                    <a:pt x="45" y="439"/>
                  </a:lnTo>
                  <a:lnTo>
                    <a:pt x="47" y="433"/>
                  </a:lnTo>
                  <a:lnTo>
                    <a:pt x="49" y="432"/>
                  </a:lnTo>
                  <a:lnTo>
                    <a:pt x="47" y="428"/>
                  </a:lnTo>
                  <a:lnTo>
                    <a:pt x="42" y="423"/>
                  </a:lnTo>
                  <a:lnTo>
                    <a:pt x="42" y="422"/>
                  </a:lnTo>
                  <a:lnTo>
                    <a:pt x="43" y="418"/>
                  </a:lnTo>
                  <a:lnTo>
                    <a:pt x="47" y="417"/>
                  </a:lnTo>
                  <a:lnTo>
                    <a:pt x="47" y="415"/>
                  </a:lnTo>
                  <a:lnTo>
                    <a:pt x="49" y="412"/>
                  </a:lnTo>
                  <a:lnTo>
                    <a:pt x="50" y="403"/>
                  </a:lnTo>
                  <a:lnTo>
                    <a:pt x="49" y="400"/>
                  </a:lnTo>
                  <a:lnTo>
                    <a:pt x="47" y="397"/>
                  </a:lnTo>
                  <a:lnTo>
                    <a:pt x="43" y="393"/>
                  </a:lnTo>
                  <a:lnTo>
                    <a:pt x="40" y="393"/>
                  </a:lnTo>
                  <a:lnTo>
                    <a:pt x="35" y="392"/>
                  </a:lnTo>
                  <a:lnTo>
                    <a:pt x="32" y="390"/>
                  </a:lnTo>
                  <a:lnTo>
                    <a:pt x="23" y="387"/>
                  </a:lnTo>
                  <a:lnTo>
                    <a:pt x="18" y="387"/>
                  </a:lnTo>
                  <a:lnTo>
                    <a:pt x="17" y="385"/>
                  </a:lnTo>
                  <a:lnTo>
                    <a:pt x="15" y="382"/>
                  </a:lnTo>
                  <a:lnTo>
                    <a:pt x="13" y="380"/>
                  </a:lnTo>
                  <a:lnTo>
                    <a:pt x="12" y="378"/>
                  </a:lnTo>
                  <a:lnTo>
                    <a:pt x="12" y="377"/>
                  </a:lnTo>
                  <a:lnTo>
                    <a:pt x="15" y="372"/>
                  </a:lnTo>
                  <a:lnTo>
                    <a:pt x="13" y="368"/>
                  </a:lnTo>
                  <a:lnTo>
                    <a:pt x="12" y="365"/>
                  </a:lnTo>
                  <a:lnTo>
                    <a:pt x="12" y="363"/>
                  </a:lnTo>
                  <a:lnTo>
                    <a:pt x="8" y="362"/>
                  </a:lnTo>
                  <a:lnTo>
                    <a:pt x="8" y="360"/>
                  </a:lnTo>
                  <a:lnTo>
                    <a:pt x="8" y="357"/>
                  </a:lnTo>
                  <a:lnTo>
                    <a:pt x="5" y="350"/>
                  </a:lnTo>
                  <a:lnTo>
                    <a:pt x="5" y="342"/>
                  </a:lnTo>
                  <a:lnTo>
                    <a:pt x="5" y="338"/>
                  </a:lnTo>
                  <a:lnTo>
                    <a:pt x="2" y="333"/>
                  </a:lnTo>
                  <a:lnTo>
                    <a:pt x="0" y="331"/>
                  </a:lnTo>
                  <a:lnTo>
                    <a:pt x="2" y="328"/>
                  </a:lnTo>
                  <a:lnTo>
                    <a:pt x="3" y="323"/>
                  </a:lnTo>
                  <a:lnTo>
                    <a:pt x="3" y="318"/>
                  </a:lnTo>
                  <a:lnTo>
                    <a:pt x="5" y="313"/>
                  </a:lnTo>
                  <a:lnTo>
                    <a:pt x="8" y="311"/>
                  </a:lnTo>
                  <a:lnTo>
                    <a:pt x="12" y="311"/>
                  </a:lnTo>
                  <a:lnTo>
                    <a:pt x="13" y="310"/>
                  </a:lnTo>
                  <a:lnTo>
                    <a:pt x="15" y="306"/>
                  </a:lnTo>
                  <a:lnTo>
                    <a:pt x="20" y="301"/>
                  </a:lnTo>
                  <a:lnTo>
                    <a:pt x="22" y="301"/>
                  </a:lnTo>
                  <a:lnTo>
                    <a:pt x="22" y="298"/>
                  </a:lnTo>
                  <a:lnTo>
                    <a:pt x="22" y="295"/>
                  </a:lnTo>
                  <a:lnTo>
                    <a:pt x="25" y="293"/>
                  </a:lnTo>
                  <a:lnTo>
                    <a:pt x="27" y="290"/>
                  </a:lnTo>
                  <a:lnTo>
                    <a:pt x="28" y="286"/>
                  </a:lnTo>
                  <a:lnTo>
                    <a:pt x="28" y="285"/>
                  </a:lnTo>
                  <a:lnTo>
                    <a:pt x="27" y="283"/>
                  </a:lnTo>
                  <a:lnTo>
                    <a:pt x="22" y="280"/>
                  </a:lnTo>
                  <a:lnTo>
                    <a:pt x="22" y="275"/>
                  </a:lnTo>
                  <a:lnTo>
                    <a:pt x="20" y="273"/>
                  </a:lnTo>
                  <a:lnTo>
                    <a:pt x="20" y="270"/>
                  </a:lnTo>
                  <a:lnTo>
                    <a:pt x="22" y="263"/>
                  </a:lnTo>
                  <a:lnTo>
                    <a:pt x="23" y="260"/>
                  </a:lnTo>
                  <a:lnTo>
                    <a:pt x="25" y="258"/>
                  </a:lnTo>
                  <a:lnTo>
                    <a:pt x="28" y="255"/>
                  </a:lnTo>
                  <a:lnTo>
                    <a:pt x="30" y="251"/>
                  </a:lnTo>
                  <a:lnTo>
                    <a:pt x="28" y="250"/>
                  </a:lnTo>
                  <a:lnTo>
                    <a:pt x="23" y="248"/>
                  </a:lnTo>
                  <a:lnTo>
                    <a:pt x="22" y="245"/>
                  </a:lnTo>
                  <a:lnTo>
                    <a:pt x="22" y="240"/>
                  </a:lnTo>
                  <a:lnTo>
                    <a:pt x="18" y="235"/>
                  </a:lnTo>
                  <a:lnTo>
                    <a:pt x="18" y="233"/>
                  </a:lnTo>
                  <a:lnTo>
                    <a:pt x="20" y="229"/>
                  </a:lnTo>
                  <a:lnTo>
                    <a:pt x="15" y="223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8" y="213"/>
                  </a:lnTo>
                  <a:lnTo>
                    <a:pt x="32" y="214"/>
                  </a:lnTo>
                  <a:lnTo>
                    <a:pt x="32" y="216"/>
                  </a:lnTo>
                  <a:lnTo>
                    <a:pt x="33" y="216"/>
                  </a:lnTo>
                  <a:lnTo>
                    <a:pt x="35" y="218"/>
                  </a:lnTo>
                  <a:lnTo>
                    <a:pt x="37" y="218"/>
                  </a:lnTo>
                  <a:lnTo>
                    <a:pt x="35" y="219"/>
                  </a:lnTo>
                  <a:lnTo>
                    <a:pt x="38" y="221"/>
                  </a:lnTo>
                  <a:lnTo>
                    <a:pt x="43" y="223"/>
                  </a:lnTo>
                  <a:lnTo>
                    <a:pt x="43" y="224"/>
                  </a:lnTo>
                  <a:lnTo>
                    <a:pt x="47" y="224"/>
                  </a:lnTo>
                  <a:lnTo>
                    <a:pt x="50" y="224"/>
                  </a:lnTo>
                  <a:lnTo>
                    <a:pt x="52" y="224"/>
                  </a:lnTo>
                  <a:lnTo>
                    <a:pt x="55" y="221"/>
                  </a:lnTo>
                  <a:lnTo>
                    <a:pt x="55" y="219"/>
                  </a:lnTo>
                  <a:lnTo>
                    <a:pt x="59" y="221"/>
                  </a:lnTo>
                  <a:lnTo>
                    <a:pt x="57" y="218"/>
                  </a:lnTo>
                  <a:lnTo>
                    <a:pt x="59" y="218"/>
                  </a:lnTo>
                  <a:lnTo>
                    <a:pt x="60" y="209"/>
                  </a:lnTo>
                  <a:lnTo>
                    <a:pt x="62" y="206"/>
                  </a:lnTo>
                  <a:lnTo>
                    <a:pt x="65" y="206"/>
                  </a:lnTo>
                  <a:lnTo>
                    <a:pt x="64" y="206"/>
                  </a:lnTo>
                  <a:lnTo>
                    <a:pt x="67" y="203"/>
                  </a:lnTo>
                  <a:lnTo>
                    <a:pt x="70" y="196"/>
                  </a:lnTo>
                  <a:lnTo>
                    <a:pt x="72" y="191"/>
                  </a:lnTo>
                  <a:lnTo>
                    <a:pt x="74" y="183"/>
                  </a:lnTo>
                  <a:lnTo>
                    <a:pt x="72" y="178"/>
                  </a:lnTo>
                  <a:lnTo>
                    <a:pt x="74" y="178"/>
                  </a:lnTo>
                  <a:lnTo>
                    <a:pt x="74" y="176"/>
                  </a:lnTo>
                  <a:lnTo>
                    <a:pt x="75" y="174"/>
                  </a:lnTo>
                  <a:lnTo>
                    <a:pt x="72" y="168"/>
                  </a:lnTo>
                  <a:lnTo>
                    <a:pt x="74" y="168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9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5" y="161"/>
                  </a:lnTo>
                  <a:lnTo>
                    <a:pt x="87" y="159"/>
                  </a:lnTo>
                  <a:lnTo>
                    <a:pt x="87" y="158"/>
                  </a:lnTo>
                  <a:lnTo>
                    <a:pt x="89" y="156"/>
                  </a:lnTo>
                  <a:lnTo>
                    <a:pt x="89" y="153"/>
                  </a:lnTo>
                  <a:lnTo>
                    <a:pt x="90" y="153"/>
                  </a:lnTo>
                  <a:lnTo>
                    <a:pt x="92" y="149"/>
                  </a:lnTo>
                  <a:lnTo>
                    <a:pt x="90" y="148"/>
                  </a:lnTo>
                  <a:lnTo>
                    <a:pt x="87" y="146"/>
                  </a:lnTo>
                  <a:lnTo>
                    <a:pt x="87" y="144"/>
                  </a:lnTo>
                  <a:lnTo>
                    <a:pt x="89" y="138"/>
                  </a:lnTo>
                  <a:lnTo>
                    <a:pt x="94" y="133"/>
                  </a:lnTo>
                  <a:lnTo>
                    <a:pt x="92" y="131"/>
                  </a:lnTo>
                  <a:lnTo>
                    <a:pt x="92" y="127"/>
                  </a:lnTo>
                  <a:lnTo>
                    <a:pt x="95" y="127"/>
                  </a:lnTo>
                  <a:lnTo>
                    <a:pt x="99" y="127"/>
                  </a:lnTo>
                  <a:lnTo>
                    <a:pt x="100" y="131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2" y="133"/>
                  </a:lnTo>
                  <a:lnTo>
                    <a:pt x="105" y="131"/>
                  </a:lnTo>
                  <a:lnTo>
                    <a:pt x="107" y="129"/>
                  </a:lnTo>
                  <a:lnTo>
                    <a:pt x="107" y="126"/>
                  </a:lnTo>
                  <a:lnTo>
                    <a:pt x="105" y="126"/>
                  </a:lnTo>
                  <a:lnTo>
                    <a:pt x="104" y="124"/>
                  </a:lnTo>
                  <a:lnTo>
                    <a:pt x="100" y="122"/>
                  </a:lnTo>
                  <a:lnTo>
                    <a:pt x="99" y="121"/>
                  </a:lnTo>
                  <a:lnTo>
                    <a:pt x="100" y="117"/>
                  </a:lnTo>
                  <a:lnTo>
                    <a:pt x="102" y="112"/>
                  </a:lnTo>
                  <a:lnTo>
                    <a:pt x="104" y="114"/>
                  </a:lnTo>
                  <a:lnTo>
                    <a:pt x="105" y="111"/>
                  </a:lnTo>
                  <a:lnTo>
                    <a:pt x="105" y="112"/>
                  </a:lnTo>
                  <a:lnTo>
                    <a:pt x="107" y="111"/>
                  </a:lnTo>
                  <a:lnTo>
                    <a:pt x="110" y="111"/>
                  </a:lnTo>
                  <a:lnTo>
                    <a:pt x="114" y="114"/>
                  </a:lnTo>
                  <a:lnTo>
                    <a:pt x="115" y="116"/>
                  </a:lnTo>
                  <a:lnTo>
                    <a:pt x="114" y="117"/>
                  </a:lnTo>
                  <a:lnTo>
                    <a:pt x="119" y="117"/>
                  </a:lnTo>
                  <a:lnTo>
                    <a:pt x="120" y="117"/>
                  </a:lnTo>
                  <a:lnTo>
                    <a:pt x="122" y="119"/>
                  </a:lnTo>
                  <a:lnTo>
                    <a:pt x="124" y="121"/>
                  </a:lnTo>
                  <a:lnTo>
                    <a:pt x="124" y="124"/>
                  </a:lnTo>
                  <a:lnTo>
                    <a:pt x="122" y="124"/>
                  </a:lnTo>
                  <a:lnTo>
                    <a:pt x="124" y="126"/>
                  </a:lnTo>
                  <a:lnTo>
                    <a:pt x="125" y="127"/>
                  </a:lnTo>
                  <a:lnTo>
                    <a:pt x="125" y="129"/>
                  </a:lnTo>
                  <a:lnTo>
                    <a:pt x="129" y="127"/>
                  </a:lnTo>
                  <a:lnTo>
                    <a:pt x="132" y="126"/>
                  </a:lnTo>
                  <a:lnTo>
                    <a:pt x="132" y="124"/>
                  </a:lnTo>
                  <a:lnTo>
                    <a:pt x="132" y="122"/>
                  </a:lnTo>
                  <a:lnTo>
                    <a:pt x="134" y="122"/>
                  </a:lnTo>
                  <a:lnTo>
                    <a:pt x="137" y="122"/>
                  </a:lnTo>
                  <a:lnTo>
                    <a:pt x="137" y="121"/>
                  </a:lnTo>
                  <a:lnTo>
                    <a:pt x="139" y="121"/>
                  </a:lnTo>
                  <a:lnTo>
                    <a:pt x="139" y="122"/>
                  </a:lnTo>
                  <a:lnTo>
                    <a:pt x="142" y="127"/>
                  </a:lnTo>
                  <a:lnTo>
                    <a:pt x="147" y="131"/>
                  </a:lnTo>
                  <a:lnTo>
                    <a:pt x="149" y="134"/>
                  </a:lnTo>
                  <a:lnTo>
                    <a:pt x="182" y="121"/>
                  </a:lnTo>
                  <a:lnTo>
                    <a:pt x="216" y="106"/>
                  </a:lnTo>
                  <a:lnTo>
                    <a:pt x="217" y="104"/>
                  </a:lnTo>
                  <a:lnTo>
                    <a:pt x="216" y="101"/>
                  </a:lnTo>
                  <a:lnTo>
                    <a:pt x="217" y="99"/>
                  </a:lnTo>
                  <a:lnTo>
                    <a:pt x="216" y="99"/>
                  </a:lnTo>
                  <a:lnTo>
                    <a:pt x="214" y="94"/>
                  </a:lnTo>
                  <a:lnTo>
                    <a:pt x="212" y="91"/>
                  </a:lnTo>
                  <a:lnTo>
                    <a:pt x="209" y="87"/>
                  </a:lnTo>
                  <a:lnTo>
                    <a:pt x="206" y="82"/>
                  </a:lnTo>
                  <a:lnTo>
                    <a:pt x="206" y="77"/>
                  </a:lnTo>
                  <a:lnTo>
                    <a:pt x="207" y="77"/>
                  </a:lnTo>
                  <a:lnTo>
                    <a:pt x="212" y="79"/>
                  </a:lnTo>
                  <a:lnTo>
                    <a:pt x="216" y="79"/>
                  </a:lnTo>
                  <a:lnTo>
                    <a:pt x="221" y="81"/>
                  </a:lnTo>
                  <a:lnTo>
                    <a:pt x="221" y="84"/>
                  </a:lnTo>
                  <a:lnTo>
                    <a:pt x="222" y="86"/>
                  </a:lnTo>
                  <a:lnTo>
                    <a:pt x="224" y="84"/>
                  </a:lnTo>
                  <a:lnTo>
                    <a:pt x="227" y="82"/>
                  </a:lnTo>
                  <a:lnTo>
                    <a:pt x="229" y="81"/>
                  </a:lnTo>
                  <a:lnTo>
                    <a:pt x="229" y="82"/>
                  </a:lnTo>
                  <a:lnTo>
                    <a:pt x="231" y="82"/>
                  </a:lnTo>
                  <a:lnTo>
                    <a:pt x="231" y="79"/>
                  </a:lnTo>
                  <a:lnTo>
                    <a:pt x="234" y="76"/>
                  </a:lnTo>
                  <a:lnTo>
                    <a:pt x="236" y="76"/>
                  </a:lnTo>
                  <a:lnTo>
                    <a:pt x="234" y="72"/>
                  </a:lnTo>
                  <a:lnTo>
                    <a:pt x="236" y="71"/>
                  </a:lnTo>
                  <a:lnTo>
                    <a:pt x="243" y="69"/>
                  </a:lnTo>
                  <a:lnTo>
                    <a:pt x="243" y="67"/>
                  </a:lnTo>
                  <a:lnTo>
                    <a:pt x="241" y="67"/>
                  </a:lnTo>
                  <a:lnTo>
                    <a:pt x="243" y="64"/>
                  </a:lnTo>
                  <a:lnTo>
                    <a:pt x="244" y="66"/>
                  </a:lnTo>
                  <a:lnTo>
                    <a:pt x="251" y="62"/>
                  </a:lnTo>
                  <a:lnTo>
                    <a:pt x="253" y="64"/>
                  </a:lnTo>
                  <a:lnTo>
                    <a:pt x="256" y="62"/>
                  </a:lnTo>
                  <a:lnTo>
                    <a:pt x="259" y="61"/>
                  </a:lnTo>
                  <a:lnTo>
                    <a:pt x="263" y="59"/>
                  </a:lnTo>
                  <a:lnTo>
                    <a:pt x="273" y="56"/>
                  </a:lnTo>
                  <a:lnTo>
                    <a:pt x="274" y="56"/>
                  </a:lnTo>
                  <a:lnTo>
                    <a:pt x="276" y="54"/>
                  </a:lnTo>
                  <a:lnTo>
                    <a:pt x="278" y="54"/>
                  </a:lnTo>
                  <a:lnTo>
                    <a:pt x="279" y="51"/>
                  </a:lnTo>
                  <a:lnTo>
                    <a:pt x="281" y="52"/>
                  </a:lnTo>
                  <a:lnTo>
                    <a:pt x="281" y="54"/>
                  </a:lnTo>
                  <a:lnTo>
                    <a:pt x="283" y="56"/>
                  </a:lnTo>
                  <a:lnTo>
                    <a:pt x="286" y="64"/>
                  </a:lnTo>
                  <a:lnTo>
                    <a:pt x="288" y="66"/>
                  </a:lnTo>
                  <a:lnTo>
                    <a:pt x="289" y="66"/>
                  </a:lnTo>
                  <a:lnTo>
                    <a:pt x="293" y="67"/>
                  </a:lnTo>
                  <a:lnTo>
                    <a:pt x="296" y="66"/>
                  </a:lnTo>
                  <a:lnTo>
                    <a:pt x="296" y="67"/>
                  </a:lnTo>
                  <a:lnTo>
                    <a:pt x="298" y="69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4" y="67"/>
                  </a:lnTo>
                  <a:lnTo>
                    <a:pt x="313" y="61"/>
                  </a:lnTo>
                  <a:lnTo>
                    <a:pt x="313" y="59"/>
                  </a:lnTo>
                  <a:lnTo>
                    <a:pt x="318" y="59"/>
                  </a:lnTo>
                  <a:lnTo>
                    <a:pt x="319" y="59"/>
                  </a:lnTo>
                  <a:lnTo>
                    <a:pt x="319" y="61"/>
                  </a:lnTo>
                  <a:lnTo>
                    <a:pt x="321" y="61"/>
                  </a:lnTo>
                  <a:lnTo>
                    <a:pt x="323" y="59"/>
                  </a:lnTo>
                  <a:lnTo>
                    <a:pt x="326" y="62"/>
                  </a:lnTo>
                  <a:lnTo>
                    <a:pt x="328" y="64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5" y="61"/>
                  </a:lnTo>
                  <a:lnTo>
                    <a:pt x="335" y="59"/>
                  </a:lnTo>
                  <a:lnTo>
                    <a:pt x="336" y="61"/>
                  </a:lnTo>
                  <a:lnTo>
                    <a:pt x="338" y="59"/>
                  </a:lnTo>
                  <a:lnTo>
                    <a:pt x="338" y="57"/>
                  </a:lnTo>
                  <a:lnTo>
                    <a:pt x="340" y="59"/>
                  </a:lnTo>
                  <a:lnTo>
                    <a:pt x="340" y="57"/>
                  </a:lnTo>
                  <a:lnTo>
                    <a:pt x="343" y="51"/>
                  </a:lnTo>
                  <a:lnTo>
                    <a:pt x="343" y="49"/>
                  </a:lnTo>
                  <a:lnTo>
                    <a:pt x="340" y="49"/>
                  </a:lnTo>
                  <a:lnTo>
                    <a:pt x="338" y="46"/>
                  </a:lnTo>
                  <a:lnTo>
                    <a:pt x="341" y="46"/>
                  </a:lnTo>
                  <a:lnTo>
                    <a:pt x="343" y="44"/>
                  </a:lnTo>
                  <a:lnTo>
                    <a:pt x="343" y="41"/>
                  </a:lnTo>
                  <a:lnTo>
                    <a:pt x="345" y="41"/>
                  </a:lnTo>
                  <a:lnTo>
                    <a:pt x="345" y="39"/>
                  </a:lnTo>
                  <a:lnTo>
                    <a:pt x="346" y="37"/>
                  </a:lnTo>
                  <a:lnTo>
                    <a:pt x="350" y="37"/>
                  </a:lnTo>
                  <a:lnTo>
                    <a:pt x="351" y="37"/>
                  </a:lnTo>
                  <a:lnTo>
                    <a:pt x="350" y="36"/>
                  </a:lnTo>
                  <a:lnTo>
                    <a:pt x="350" y="34"/>
                  </a:lnTo>
                  <a:lnTo>
                    <a:pt x="346" y="34"/>
                  </a:lnTo>
                  <a:lnTo>
                    <a:pt x="346" y="32"/>
                  </a:lnTo>
                  <a:lnTo>
                    <a:pt x="343" y="31"/>
                  </a:lnTo>
                  <a:lnTo>
                    <a:pt x="345" y="31"/>
                  </a:lnTo>
                  <a:lnTo>
                    <a:pt x="346" y="31"/>
                  </a:lnTo>
                  <a:lnTo>
                    <a:pt x="355" y="27"/>
                  </a:lnTo>
                  <a:lnTo>
                    <a:pt x="353" y="20"/>
                  </a:lnTo>
                  <a:lnTo>
                    <a:pt x="351" y="20"/>
                  </a:lnTo>
                  <a:lnTo>
                    <a:pt x="351" y="19"/>
                  </a:lnTo>
                  <a:lnTo>
                    <a:pt x="356" y="19"/>
                  </a:lnTo>
                  <a:lnTo>
                    <a:pt x="358" y="17"/>
                  </a:lnTo>
                  <a:lnTo>
                    <a:pt x="360" y="17"/>
                  </a:lnTo>
                  <a:lnTo>
                    <a:pt x="365" y="15"/>
                  </a:lnTo>
                  <a:lnTo>
                    <a:pt x="361" y="5"/>
                  </a:lnTo>
                  <a:lnTo>
                    <a:pt x="365" y="4"/>
                  </a:lnTo>
                  <a:lnTo>
                    <a:pt x="370" y="2"/>
                  </a:lnTo>
                  <a:lnTo>
                    <a:pt x="371" y="4"/>
                  </a:lnTo>
                  <a:lnTo>
                    <a:pt x="380" y="0"/>
                  </a:lnTo>
                  <a:lnTo>
                    <a:pt x="380" y="2"/>
                  </a:lnTo>
                  <a:lnTo>
                    <a:pt x="381" y="4"/>
                  </a:lnTo>
                  <a:lnTo>
                    <a:pt x="398" y="7"/>
                  </a:lnTo>
                  <a:lnTo>
                    <a:pt x="398" y="4"/>
                  </a:lnTo>
                  <a:lnTo>
                    <a:pt x="400" y="5"/>
                  </a:lnTo>
                  <a:lnTo>
                    <a:pt x="398" y="10"/>
                  </a:lnTo>
                  <a:lnTo>
                    <a:pt x="398" y="12"/>
                  </a:lnTo>
                  <a:lnTo>
                    <a:pt x="401" y="15"/>
                  </a:lnTo>
                  <a:lnTo>
                    <a:pt x="403" y="19"/>
                  </a:lnTo>
                  <a:lnTo>
                    <a:pt x="401" y="22"/>
                  </a:lnTo>
                  <a:lnTo>
                    <a:pt x="401" y="24"/>
                  </a:lnTo>
                  <a:lnTo>
                    <a:pt x="400" y="25"/>
                  </a:lnTo>
                  <a:lnTo>
                    <a:pt x="400" y="29"/>
                  </a:lnTo>
                  <a:lnTo>
                    <a:pt x="400" y="31"/>
                  </a:lnTo>
                  <a:lnTo>
                    <a:pt x="401" y="32"/>
                  </a:lnTo>
                  <a:lnTo>
                    <a:pt x="400" y="34"/>
                  </a:lnTo>
                  <a:lnTo>
                    <a:pt x="398" y="32"/>
                  </a:lnTo>
                  <a:lnTo>
                    <a:pt x="393" y="39"/>
                  </a:lnTo>
                  <a:lnTo>
                    <a:pt x="391" y="39"/>
                  </a:lnTo>
                  <a:lnTo>
                    <a:pt x="390" y="42"/>
                  </a:lnTo>
                  <a:lnTo>
                    <a:pt x="391" y="42"/>
                  </a:lnTo>
                  <a:lnTo>
                    <a:pt x="391" y="44"/>
                  </a:lnTo>
                  <a:lnTo>
                    <a:pt x="391" y="47"/>
                  </a:lnTo>
                  <a:lnTo>
                    <a:pt x="391" y="49"/>
                  </a:lnTo>
                  <a:lnTo>
                    <a:pt x="391" y="52"/>
                  </a:lnTo>
                  <a:lnTo>
                    <a:pt x="391" y="54"/>
                  </a:lnTo>
                  <a:lnTo>
                    <a:pt x="391" y="57"/>
                  </a:lnTo>
                  <a:lnTo>
                    <a:pt x="390" y="59"/>
                  </a:lnTo>
                  <a:lnTo>
                    <a:pt x="390" y="62"/>
                  </a:lnTo>
                  <a:lnTo>
                    <a:pt x="391" y="62"/>
                  </a:lnTo>
                  <a:lnTo>
                    <a:pt x="390" y="64"/>
                  </a:lnTo>
                  <a:lnTo>
                    <a:pt x="391" y="64"/>
                  </a:lnTo>
                  <a:lnTo>
                    <a:pt x="391" y="67"/>
                  </a:lnTo>
                  <a:lnTo>
                    <a:pt x="391" y="69"/>
                  </a:lnTo>
                  <a:lnTo>
                    <a:pt x="388" y="71"/>
                  </a:lnTo>
                  <a:lnTo>
                    <a:pt x="390" y="71"/>
                  </a:lnTo>
                  <a:lnTo>
                    <a:pt x="393" y="71"/>
                  </a:lnTo>
                  <a:lnTo>
                    <a:pt x="393" y="72"/>
                  </a:lnTo>
                  <a:lnTo>
                    <a:pt x="393" y="74"/>
                  </a:lnTo>
                  <a:lnTo>
                    <a:pt x="393" y="76"/>
                  </a:lnTo>
                  <a:lnTo>
                    <a:pt x="395" y="79"/>
                  </a:lnTo>
                  <a:lnTo>
                    <a:pt x="396" y="86"/>
                  </a:lnTo>
                  <a:lnTo>
                    <a:pt x="398" y="86"/>
                  </a:lnTo>
                  <a:lnTo>
                    <a:pt x="398" y="87"/>
                  </a:lnTo>
                  <a:lnTo>
                    <a:pt x="396" y="91"/>
                  </a:lnTo>
                  <a:lnTo>
                    <a:pt x="398" y="92"/>
                  </a:lnTo>
                  <a:lnTo>
                    <a:pt x="398" y="97"/>
                  </a:lnTo>
                  <a:lnTo>
                    <a:pt x="396" y="101"/>
                  </a:lnTo>
                  <a:lnTo>
                    <a:pt x="396" y="102"/>
                  </a:lnTo>
                  <a:lnTo>
                    <a:pt x="395" y="102"/>
                  </a:lnTo>
                  <a:lnTo>
                    <a:pt x="396" y="106"/>
                  </a:lnTo>
                  <a:lnTo>
                    <a:pt x="396" y="111"/>
                  </a:lnTo>
                  <a:lnTo>
                    <a:pt x="398" y="112"/>
                  </a:lnTo>
                  <a:lnTo>
                    <a:pt x="398" y="114"/>
                  </a:lnTo>
                  <a:lnTo>
                    <a:pt x="396" y="116"/>
                  </a:lnTo>
                  <a:lnTo>
                    <a:pt x="393" y="116"/>
                  </a:lnTo>
                  <a:lnTo>
                    <a:pt x="393" y="117"/>
                  </a:lnTo>
                  <a:lnTo>
                    <a:pt x="395" y="117"/>
                  </a:lnTo>
                  <a:lnTo>
                    <a:pt x="396" y="121"/>
                  </a:lnTo>
                  <a:lnTo>
                    <a:pt x="396" y="122"/>
                  </a:lnTo>
                  <a:lnTo>
                    <a:pt x="395" y="122"/>
                  </a:lnTo>
                  <a:lnTo>
                    <a:pt x="393" y="122"/>
                  </a:lnTo>
                  <a:lnTo>
                    <a:pt x="395" y="124"/>
                  </a:lnTo>
                  <a:lnTo>
                    <a:pt x="393" y="124"/>
                  </a:lnTo>
                  <a:lnTo>
                    <a:pt x="391" y="122"/>
                  </a:lnTo>
                  <a:lnTo>
                    <a:pt x="390" y="124"/>
                  </a:lnTo>
                  <a:lnTo>
                    <a:pt x="388" y="124"/>
                  </a:lnTo>
                  <a:lnTo>
                    <a:pt x="390" y="129"/>
                  </a:lnTo>
                  <a:lnTo>
                    <a:pt x="383" y="134"/>
                  </a:lnTo>
                  <a:lnTo>
                    <a:pt x="381" y="129"/>
                  </a:lnTo>
                  <a:lnTo>
                    <a:pt x="376" y="133"/>
                  </a:lnTo>
                  <a:lnTo>
                    <a:pt x="376" y="134"/>
                  </a:lnTo>
                  <a:lnTo>
                    <a:pt x="378" y="136"/>
                  </a:lnTo>
                  <a:lnTo>
                    <a:pt x="375" y="138"/>
                  </a:lnTo>
                  <a:lnTo>
                    <a:pt x="375" y="141"/>
                  </a:lnTo>
                  <a:lnTo>
                    <a:pt x="375" y="143"/>
                  </a:lnTo>
                  <a:lnTo>
                    <a:pt x="376" y="146"/>
                  </a:lnTo>
                  <a:lnTo>
                    <a:pt x="380" y="146"/>
                  </a:lnTo>
                  <a:lnTo>
                    <a:pt x="380" y="148"/>
                  </a:lnTo>
                  <a:lnTo>
                    <a:pt x="386" y="148"/>
                  </a:lnTo>
                  <a:lnTo>
                    <a:pt x="386" y="153"/>
                  </a:lnTo>
                  <a:lnTo>
                    <a:pt x="386" y="154"/>
                  </a:lnTo>
                  <a:lnTo>
                    <a:pt x="383" y="156"/>
                  </a:lnTo>
                  <a:lnTo>
                    <a:pt x="383" y="158"/>
                  </a:lnTo>
                  <a:lnTo>
                    <a:pt x="385" y="159"/>
                  </a:lnTo>
                  <a:lnTo>
                    <a:pt x="386" y="163"/>
                  </a:lnTo>
                  <a:lnTo>
                    <a:pt x="386" y="164"/>
                  </a:lnTo>
                  <a:lnTo>
                    <a:pt x="386" y="166"/>
                  </a:lnTo>
                  <a:lnTo>
                    <a:pt x="388" y="168"/>
                  </a:lnTo>
                  <a:lnTo>
                    <a:pt x="390" y="168"/>
                  </a:lnTo>
                  <a:lnTo>
                    <a:pt x="390" y="169"/>
                  </a:lnTo>
                  <a:lnTo>
                    <a:pt x="388" y="171"/>
                  </a:lnTo>
                  <a:lnTo>
                    <a:pt x="390" y="174"/>
                  </a:lnTo>
                  <a:lnTo>
                    <a:pt x="388" y="181"/>
                  </a:lnTo>
                  <a:lnTo>
                    <a:pt x="383" y="183"/>
                  </a:lnTo>
                  <a:lnTo>
                    <a:pt x="381" y="183"/>
                  </a:lnTo>
                  <a:lnTo>
                    <a:pt x="378" y="186"/>
                  </a:lnTo>
                  <a:lnTo>
                    <a:pt x="376" y="188"/>
                  </a:lnTo>
                  <a:lnTo>
                    <a:pt x="371" y="188"/>
                  </a:lnTo>
                  <a:lnTo>
                    <a:pt x="368" y="189"/>
                  </a:lnTo>
                  <a:lnTo>
                    <a:pt x="365" y="189"/>
                  </a:lnTo>
                  <a:lnTo>
                    <a:pt x="360" y="191"/>
                  </a:lnTo>
                  <a:lnTo>
                    <a:pt x="355" y="189"/>
                  </a:lnTo>
                  <a:lnTo>
                    <a:pt x="346" y="189"/>
                  </a:lnTo>
                  <a:lnTo>
                    <a:pt x="348" y="194"/>
                  </a:lnTo>
                  <a:lnTo>
                    <a:pt x="351" y="203"/>
                  </a:lnTo>
                  <a:lnTo>
                    <a:pt x="351" y="208"/>
                  </a:lnTo>
                  <a:lnTo>
                    <a:pt x="353" y="208"/>
                  </a:lnTo>
                  <a:lnTo>
                    <a:pt x="346" y="209"/>
                  </a:lnTo>
                  <a:lnTo>
                    <a:pt x="345" y="208"/>
                  </a:lnTo>
                  <a:lnTo>
                    <a:pt x="343" y="211"/>
                  </a:lnTo>
                  <a:lnTo>
                    <a:pt x="345" y="214"/>
                  </a:lnTo>
                  <a:lnTo>
                    <a:pt x="343" y="216"/>
                  </a:lnTo>
                  <a:lnTo>
                    <a:pt x="343" y="218"/>
                  </a:lnTo>
                  <a:lnTo>
                    <a:pt x="345" y="219"/>
                  </a:lnTo>
                  <a:lnTo>
                    <a:pt x="343" y="223"/>
                  </a:lnTo>
                  <a:lnTo>
                    <a:pt x="346" y="223"/>
                  </a:lnTo>
                  <a:lnTo>
                    <a:pt x="348" y="223"/>
                  </a:lnTo>
                  <a:lnTo>
                    <a:pt x="346" y="228"/>
                  </a:lnTo>
                  <a:lnTo>
                    <a:pt x="348" y="228"/>
                  </a:lnTo>
                  <a:lnTo>
                    <a:pt x="350" y="228"/>
                  </a:lnTo>
                  <a:lnTo>
                    <a:pt x="350" y="229"/>
                  </a:lnTo>
                  <a:lnTo>
                    <a:pt x="345" y="229"/>
                  </a:lnTo>
                  <a:lnTo>
                    <a:pt x="346" y="233"/>
                  </a:lnTo>
                  <a:lnTo>
                    <a:pt x="348" y="235"/>
                  </a:lnTo>
                  <a:lnTo>
                    <a:pt x="348" y="236"/>
                  </a:lnTo>
                  <a:lnTo>
                    <a:pt x="350" y="236"/>
                  </a:lnTo>
                  <a:lnTo>
                    <a:pt x="351" y="241"/>
                  </a:lnTo>
                  <a:lnTo>
                    <a:pt x="353" y="243"/>
                  </a:lnTo>
                  <a:lnTo>
                    <a:pt x="358" y="245"/>
                  </a:lnTo>
                  <a:lnTo>
                    <a:pt x="358" y="246"/>
                  </a:lnTo>
                  <a:lnTo>
                    <a:pt x="356" y="246"/>
                  </a:lnTo>
                  <a:lnTo>
                    <a:pt x="356" y="250"/>
                  </a:lnTo>
                  <a:lnTo>
                    <a:pt x="355" y="251"/>
                  </a:lnTo>
                  <a:lnTo>
                    <a:pt x="355" y="253"/>
                  </a:lnTo>
                  <a:lnTo>
                    <a:pt x="358" y="255"/>
                  </a:lnTo>
                  <a:lnTo>
                    <a:pt x="360" y="258"/>
                  </a:lnTo>
                  <a:lnTo>
                    <a:pt x="361" y="258"/>
                  </a:lnTo>
                  <a:lnTo>
                    <a:pt x="360" y="258"/>
                  </a:lnTo>
                  <a:lnTo>
                    <a:pt x="361" y="260"/>
                  </a:lnTo>
                  <a:lnTo>
                    <a:pt x="363" y="261"/>
                  </a:lnTo>
                  <a:lnTo>
                    <a:pt x="361" y="263"/>
                  </a:lnTo>
                  <a:lnTo>
                    <a:pt x="361" y="265"/>
                  </a:lnTo>
                  <a:lnTo>
                    <a:pt x="363" y="266"/>
                  </a:lnTo>
                  <a:lnTo>
                    <a:pt x="358" y="271"/>
                  </a:lnTo>
                  <a:lnTo>
                    <a:pt x="360" y="273"/>
                  </a:lnTo>
                  <a:lnTo>
                    <a:pt x="361" y="275"/>
                  </a:lnTo>
                  <a:lnTo>
                    <a:pt x="365" y="280"/>
                  </a:lnTo>
                  <a:lnTo>
                    <a:pt x="368" y="278"/>
                  </a:lnTo>
                  <a:lnTo>
                    <a:pt x="370" y="280"/>
                  </a:lnTo>
                  <a:lnTo>
                    <a:pt x="370" y="281"/>
                  </a:lnTo>
                  <a:lnTo>
                    <a:pt x="368" y="283"/>
                  </a:lnTo>
                  <a:lnTo>
                    <a:pt x="368" y="286"/>
                  </a:lnTo>
                  <a:lnTo>
                    <a:pt x="370" y="286"/>
                  </a:lnTo>
                  <a:lnTo>
                    <a:pt x="371" y="288"/>
                  </a:lnTo>
                  <a:lnTo>
                    <a:pt x="371" y="291"/>
                  </a:lnTo>
                  <a:lnTo>
                    <a:pt x="373" y="296"/>
                  </a:lnTo>
                  <a:lnTo>
                    <a:pt x="375" y="298"/>
                  </a:lnTo>
                  <a:lnTo>
                    <a:pt x="373" y="300"/>
                  </a:lnTo>
                  <a:lnTo>
                    <a:pt x="370" y="296"/>
                  </a:lnTo>
                  <a:lnTo>
                    <a:pt x="371" y="298"/>
                  </a:lnTo>
                  <a:lnTo>
                    <a:pt x="370" y="300"/>
                  </a:lnTo>
                  <a:lnTo>
                    <a:pt x="371" y="300"/>
                  </a:lnTo>
                  <a:lnTo>
                    <a:pt x="373" y="301"/>
                  </a:lnTo>
                  <a:lnTo>
                    <a:pt x="375" y="301"/>
                  </a:lnTo>
                  <a:lnTo>
                    <a:pt x="375" y="305"/>
                  </a:lnTo>
                  <a:lnTo>
                    <a:pt x="376" y="308"/>
                  </a:lnTo>
                  <a:lnTo>
                    <a:pt x="371" y="310"/>
                  </a:lnTo>
                  <a:lnTo>
                    <a:pt x="370" y="310"/>
                  </a:lnTo>
                  <a:lnTo>
                    <a:pt x="370" y="311"/>
                  </a:lnTo>
                  <a:lnTo>
                    <a:pt x="370" y="313"/>
                  </a:lnTo>
                  <a:lnTo>
                    <a:pt x="368" y="313"/>
                  </a:lnTo>
                  <a:lnTo>
                    <a:pt x="366" y="311"/>
                  </a:lnTo>
                  <a:lnTo>
                    <a:pt x="365" y="311"/>
                  </a:lnTo>
                  <a:lnTo>
                    <a:pt x="363" y="313"/>
                  </a:lnTo>
                  <a:lnTo>
                    <a:pt x="365" y="313"/>
                  </a:lnTo>
                  <a:lnTo>
                    <a:pt x="365" y="315"/>
                  </a:lnTo>
                  <a:lnTo>
                    <a:pt x="361" y="315"/>
                  </a:lnTo>
                  <a:lnTo>
                    <a:pt x="356" y="313"/>
                  </a:lnTo>
                  <a:lnTo>
                    <a:pt x="358" y="311"/>
                  </a:lnTo>
                  <a:lnTo>
                    <a:pt x="358" y="308"/>
                  </a:lnTo>
                  <a:lnTo>
                    <a:pt x="358" y="306"/>
                  </a:lnTo>
                  <a:lnTo>
                    <a:pt x="356" y="305"/>
                  </a:lnTo>
                  <a:lnTo>
                    <a:pt x="356" y="306"/>
                  </a:lnTo>
                  <a:lnTo>
                    <a:pt x="355" y="306"/>
                  </a:lnTo>
                  <a:lnTo>
                    <a:pt x="355" y="308"/>
                  </a:lnTo>
                  <a:lnTo>
                    <a:pt x="353" y="308"/>
                  </a:lnTo>
                  <a:lnTo>
                    <a:pt x="351" y="310"/>
                  </a:lnTo>
                  <a:lnTo>
                    <a:pt x="351" y="311"/>
                  </a:lnTo>
                  <a:lnTo>
                    <a:pt x="351" y="310"/>
                  </a:lnTo>
                  <a:lnTo>
                    <a:pt x="350" y="310"/>
                  </a:lnTo>
                  <a:lnTo>
                    <a:pt x="350" y="313"/>
                  </a:lnTo>
                  <a:lnTo>
                    <a:pt x="351" y="313"/>
                  </a:lnTo>
                  <a:lnTo>
                    <a:pt x="355" y="318"/>
                  </a:lnTo>
                  <a:lnTo>
                    <a:pt x="356" y="318"/>
                  </a:lnTo>
                  <a:lnTo>
                    <a:pt x="355" y="320"/>
                  </a:lnTo>
                  <a:lnTo>
                    <a:pt x="360" y="323"/>
                  </a:lnTo>
                  <a:lnTo>
                    <a:pt x="360" y="325"/>
                  </a:lnTo>
                  <a:lnTo>
                    <a:pt x="361" y="328"/>
                  </a:lnTo>
                  <a:lnTo>
                    <a:pt x="365" y="328"/>
                  </a:lnTo>
                  <a:lnTo>
                    <a:pt x="368" y="331"/>
                  </a:lnTo>
                  <a:lnTo>
                    <a:pt x="371" y="331"/>
                  </a:lnTo>
                  <a:lnTo>
                    <a:pt x="375" y="331"/>
                  </a:lnTo>
                  <a:lnTo>
                    <a:pt x="376" y="333"/>
                  </a:lnTo>
                  <a:lnTo>
                    <a:pt x="376" y="335"/>
                  </a:lnTo>
                  <a:lnTo>
                    <a:pt x="376" y="337"/>
                  </a:lnTo>
                  <a:lnTo>
                    <a:pt x="375" y="337"/>
                  </a:lnTo>
                  <a:lnTo>
                    <a:pt x="373" y="342"/>
                  </a:lnTo>
                  <a:lnTo>
                    <a:pt x="375" y="342"/>
                  </a:lnTo>
                  <a:lnTo>
                    <a:pt x="373" y="345"/>
                  </a:lnTo>
                  <a:lnTo>
                    <a:pt x="373" y="350"/>
                  </a:lnTo>
                  <a:lnTo>
                    <a:pt x="371" y="350"/>
                  </a:lnTo>
                  <a:lnTo>
                    <a:pt x="371" y="355"/>
                  </a:lnTo>
                  <a:lnTo>
                    <a:pt x="373" y="358"/>
                  </a:lnTo>
                  <a:lnTo>
                    <a:pt x="371" y="362"/>
                  </a:lnTo>
                  <a:lnTo>
                    <a:pt x="371" y="363"/>
                  </a:lnTo>
                  <a:lnTo>
                    <a:pt x="373" y="363"/>
                  </a:lnTo>
                  <a:lnTo>
                    <a:pt x="373" y="365"/>
                  </a:lnTo>
                  <a:lnTo>
                    <a:pt x="373" y="370"/>
                  </a:lnTo>
                  <a:lnTo>
                    <a:pt x="373" y="372"/>
                  </a:lnTo>
                  <a:lnTo>
                    <a:pt x="371" y="370"/>
                  </a:lnTo>
                  <a:lnTo>
                    <a:pt x="371" y="372"/>
                  </a:lnTo>
                  <a:lnTo>
                    <a:pt x="370" y="375"/>
                  </a:lnTo>
                  <a:lnTo>
                    <a:pt x="371" y="378"/>
                  </a:lnTo>
                  <a:lnTo>
                    <a:pt x="371" y="380"/>
                  </a:lnTo>
                  <a:lnTo>
                    <a:pt x="371" y="382"/>
                  </a:lnTo>
                  <a:lnTo>
                    <a:pt x="370" y="382"/>
                  </a:lnTo>
                  <a:lnTo>
                    <a:pt x="368" y="382"/>
                  </a:lnTo>
                  <a:lnTo>
                    <a:pt x="366" y="387"/>
                  </a:lnTo>
                  <a:lnTo>
                    <a:pt x="365" y="388"/>
                  </a:lnTo>
                  <a:lnTo>
                    <a:pt x="363" y="392"/>
                  </a:lnTo>
                  <a:lnTo>
                    <a:pt x="365" y="392"/>
                  </a:lnTo>
                  <a:lnTo>
                    <a:pt x="363" y="393"/>
                  </a:lnTo>
                  <a:lnTo>
                    <a:pt x="365" y="397"/>
                  </a:lnTo>
                  <a:lnTo>
                    <a:pt x="365" y="407"/>
                  </a:lnTo>
                  <a:lnTo>
                    <a:pt x="363" y="413"/>
                  </a:lnTo>
                  <a:lnTo>
                    <a:pt x="363" y="415"/>
                  </a:lnTo>
                  <a:lnTo>
                    <a:pt x="365" y="420"/>
                  </a:lnTo>
                  <a:lnTo>
                    <a:pt x="365" y="423"/>
                  </a:lnTo>
                  <a:lnTo>
                    <a:pt x="365" y="425"/>
                  </a:lnTo>
                  <a:lnTo>
                    <a:pt x="365" y="427"/>
                  </a:lnTo>
                  <a:lnTo>
                    <a:pt x="366" y="428"/>
                  </a:lnTo>
                  <a:lnTo>
                    <a:pt x="365" y="430"/>
                  </a:lnTo>
                  <a:lnTo>
                    <a:pt x="365" y="433"/>
                  </a:lnTo>
                  <a:lnTo>
                    <a:pt x="368" y="433"/>
                  </a:lnTo>
                  <a:lnTo>
                    <a:pt x="370" y="435"/>
                  </a:lnTo>
                  <a:lnTo>
                    <a:pt x="371" y="435"/>
                  </a:lnTo>
                  <a:lnTo>
                    <a:pt x="371" y="439"/>
                  </a:lnTo>
                  <a:lnTo>
                    <a:pt x="371" y="444"/>
                  </a:lnTo>
                  <a:lnTo>
                    <a:pt x="370" y="450"/>
                  </a:lnTo>
                  <a:lnTo>
                    <a:pt x="366" y="450"/>
                  </a:lnTo>
                  <a:lnTo>
                    <a:pt x="366" y="452"/>
                  </a:lnTo>
                  <a:lnTo>
                    <a:pt x="365" y="454"/>
                  </a:lnTo>
                  <a:lnTo>
                    <a:pt x="363" y="455"/>
                  </a:lnTo>
                  <a:lnTo>
                    <a:pt x="365" y="455"/>
                  </a:lnTo>
                  <a:lnTo>
                    <a:pt x="363" y="457"/>
                  </a:lnTo>
                  <a:lnTo>
                    <a:pt x="358" y="459"/>
                  </a:lnTo>
                  <a:lnTo>
                    <a:pt x="358" y="460"/>
                  </a:lnTo>
                  <a:lnTo>
                    <a:pt x="361" y="464"/>
                  </a:lnTo>
                  <a:lnTo>
                    <a:pt x="363" y="465"/>
                  </a:lnTo>
                  <a:lnTo>
                    <a:pt x="365" y="470"/>
                  </a:lnTo>
                  <a:lnTo>
                    <a:pt x="366" y="470"/>
                  </a:lnTo>
                  <a:lnTo>
                    <a:pt x="370" y="469"/>
                  </a:lnTo>
                  <a:lnTo>
                    <a:pt x="373" y="470"/>
                  </a:lnTo>
                  <a:lnTo>
                    <a:pt x="376" y="474"/>
                  </a:lnTo>
                  <a:lnTo>
                    <a:pt x="383" y="479"/>
                  </a:lnTo>
                  <a:lnTo>
                    <a:pt x="383" y="474"/>
                  </a:lnTo>
                  <a:lnTo>
                    <a:pt x="385" y="472"/>
                  </a:lnTo>
                  <a:lnTo>
                    <a:pt x="385" y="469"/>
                  </a:lnTo>
                  <a:lnTo>
                    <a:pt x="386" y="469"/>
                  </a:lnTo>
                  <a:lnTo>
                    <a:pt x="390" y="469"/>
                  </a:lnTo>
                  <a:lnTo>
                    <a:pt x="395" y="472"/>
                  </a:lnTo>
                  <a:lnTo>
                    <a:pt x="396" y="474"/>
                  </a:lnTo>
                  <a:lnTo>
                    <a:pt x="395" y="474"/>
                  </a:lnTo>
                  <a:lnTo>
                    <a:pt x="396" y="475"/>
                  </a:lnTo>
                  <a:lnTo>
                    <a:pt x="398" y="477"/>
                  </a:lnTo>
                  <a:lnTo>
                    <a:pt x="400" y="477"/>
                  </a:lnTo>
                  <a:lnTo>
                    <a:pt x="400" y="479"/>
                  </a:lnTo>
                  <a:lnTo>
                    <a:pt x="400" y="480"/>
                  </a:lnTo>
                  <a:lnTo>
                    <a:pt x="403" y="482"/>
                  </a:lnTo>
                  <a:lnTo>
                    <a:pt x="405" y="484"/>
                  </a:lnTo>
                  <a:lnTo>
                    <a:pt x="403" y="484"/>
                  </a:lnTo>
                  <a:lnTo>
                    <a:pt x="401" y="485"/>
                  </a:lnTo>
                  <a:lnTo>
                    <a:pt x="401" y="489"/>
                  </a:lnTo>
                  <a:lnTo>
                    <a:pt x="401" y="492"/>
                  </a:lnTo>
                  <a:lnTo>
                    <a:pt x="393" y="494"/>
                  </a:lnTo>
                  <a:lnTo>
                    <a:pt x="395" y="494"/>
                  </a:lnTo>
                  <a:lnTo>
                    <a:pt x="395" y="495"/>
                  </a:lnTo>
                  <a:lnTo>
                    <a:pt x="395" y="500"/>
                  </a:lnTo>
                  <a:lnTo>
                    <a:pt x="396" y="509"/>
                  </a:lnTo>
                  <a:lnTo>
                    <a:pt x="398" y="509"/>
                  </a:lnTo>
                  <a:lnTo>
                    <a:pt x="400" y="509"/>
                  </a:lnTo>
                  <a:lnTo>
                    <a:pt x="400" y="510"/>
                  </a:lnTo>
                  <a:lnTo>
                    <a:pt x="401" y="510"/>
                  </a:lnTo>
                  <a:lnTo>
                    <a:pt x="400" y="509"/>
                  </a:lnTo>
                  <a:lnTo>
                    <a:pt x="400" y="507"/>
                  </a:lnTo>
                  <a:lnTo>
                    <a:pt x="400" y="505"/>
                  </a:lnTo>
                  <a:lnTo>
                    <a:pt x="405" y="510"/>
                  </a:lnTo>
                  <a:lnTo>
                    <a:pt x="406" y="515"/>
                  </a:lnTo>
                  <a:lnTo>
                    <a:pt x="406" y="517"/>
                  </a:lnTo>
                  <a:lnTo>
                    <a:pt x="413" y="517"/>
                  </a:lnTo>
                  <a:lnTo>
                    <a:pt x="420" y="519"/>
                  </a:lnTo>
                  <a:lnTo>
                    <a:pt x="426" y="515"/>
                  </a:lnTo>
                  <a:lnTo>
                    <a:pt x="435" y="509"/>
                  </a:lnTo>
                  <a:lnTo>
                    <a:pt x="433" y="510"/>
                  </a:lnTo>
                  <a:lnTo>
                    <a:pt x="437" y="510"/>
                  </a:lnTo>
                  <a:lnTo>
                    <a:pt x="437" y="512"/>
                  </a:lnTo>
                  <a:lnTo>
                    <a:pt x="438" y="517"/>
                  </a:lnTo>
                  <a:lnTo>
                    <a:pt x="440" y="517"/>
                  </a:lnTo>
                  <a:lnTo>
                    <a:pt x="440" y="520"/>
                  </a:lnTo>
                  <a:lnTo>
                    <a:pt x="440" y="522"/>
                  </a:lnTo>
                  <a:lnTo>
                    <a:pt x="442" y="525"/>
                  </a:lnTo>
                  <a:lnTo>
                    <a:pt x="442" y="529"/>
                  </a:lnTo>
                  <a:lnTo>
                    <a:pt x="438" y="530"/>
                  </a:lnTo>
                  <a:lnTo>
                    <a:pt x="440" y="534"/>
                  </a:lnTo>
                  <a:lnTo>
                    <a:pt x="438" y="534"/>
                  </a:lnTo>
                  <a:lnTo>
                    <a:pt x="440" y="534"/>
                  </a:lnTo>
                  <a:lnTo>
                    <a:pt x="438" y="537"/>
                  </a:lnTo>
                  <a:lnTo>
                    <a:pt x="438" y="539"/>
                  </a:lnTo>
                  <a:lnTo>
                    <a:pt x="440" y="539"/>
                  </a:lnTo>
                  <a:lnTo>
                    <a:pt x="442" y="541"/>
                  </a:lnTo>
                  <a:lnTo>
                    <a:pt x="442" y="542"/>
                  </a:lnTo>
                  <a:lnTo>
                    <a:pt x="438" y="542"/>
                  </a:lnTo>
                  <a:lnTo>
                    <a:pt x="438" y="544"/>
                  </a:lnTo>
                  <a:lnTo>
                    <a:pt x="440" y="544"/>
                  </a:lnTo>
                  <a:lnTo>
                    <a:pt x="437" y="547"/>
                  </a:lnTo>
                  <a:lnTo>
                    <a:pt x="435" y="547"/>
                  </a:lnTo>
                  <a:lnTo>
                    <a:pt x="433" y="549"/>
                  </a:lnTo>
                  <a:lnTo>
                    <a:pt x="430" y="552"/>
                  </a:lnTo>
                  <a:lnTo>
                    <a:pt x="430" y="554"/>
                  </a:lnTo>
                  <a:lnTo>
                    <a:pt x="432" y="556"/>
                  </a:lnTo>
                  <a:lnTo>
                    <a:pt x="433" y="554"/>
                  </a:lnTo>
                  <a:lnTo>
                    <a:pt x="438" y="554"/>
                  </a:lnTo>
                  <a:lnTo>
                    <a:pt x="442" y="556"/>
                  </a:lnTo>
                  <a:lnTo>
                    <a:pt x="443" y="554"/>
                  </a:lnTo>
                  <a:lnTo>
                    <a:pt x="447" y="554"/>
                  </a:lnTo>
                  <a:lnTo>
                    <a:pt x="447" y="556"/>
                  </a:lnTo>
                  <a:lnTo>
                    <a:pt x="450" y="559"/>
                  </a:lnTo>
                  <a:lnTo>
                    <a:pt x="457" y="561"/>
                  </a:lnTo>
                  <a:lnTo>
                    <a:pt x="458" y="566"/>
                  </a:lnTo>
                  <a:lnTo>
                    <a:pt x="463" y="566"/>
                  </a:lnTo>
                  <a:lnTo>
                    <a:pt x="465" y="564"/>
                  </a:lnTo>
                  <a:lnTo>
                    <a:pt x="467" y="564"/>
                  </a:lnTo>
                  <a:lnTo>
                    <a:pt x="470" y="557"/>
                  </a:lnTo>
                  <a:lnTo>
                    <a:pt x="470" y="556"/>
                  </a:lnTo>
                  <a:lnTo>
                    <a:pt x="470" y="554"/>
                  </a:lnTo>
                  <a:lnTo>
                    <a:pt x="470" y="552"/>
                  </a:lnTo>
                  <a:lnTo>
                    <a:pt x="473" y="552"/>
                  </a:lnTo>
                  <a:lnTo>
                    <a:pt x="475" y="554"/>
                  </a:lnTo>
                  <a:lnTo>
                    <a:pt x="478" y="556"/>
                  </a:lnTo>
                  <a:lnTo>
                    <a:pt x="480" y="556"/>
                  </a:lnTo>
                  <a:lnTo>
                    <a:pt x="480" y="554"/>
                  </a:lnTo>
                  <a:lnTo>
                    <a:pt x="480" y="552"/>
                  </a:lnTo>
                  <a:lnTo>
                    <a:pt x="482" y="552"/>
                  </a:lnTo>
                  <a:lnTo>
                    <a:pt x="483" y="554"/>
                  </a:lnTo>
                  <a:lnTo>
                    <a:pt x="487" y="556"/>
                  </a:lnTo>
                  <a:lnTo>
                    <a:pt x="490" y="559"/>
                  </a:lnTo>
                  <a:lnTo>
                    <a:pt x="492" y="559"/>
                  </a:lnTo>
                  <a:lnTo>
                    <a:pt x="500" y="561"/>
                  </a:lnTo>
                  <a:lnTo>
                    <a:pt x="498" y="564"/>
                  </a:lnTo>
                  <a:lnTo>
                    <a:pt x="497" y="564"/>
                  </a:lnTo>
                  <a:lnTo>
                    <a:pt x="495" y="566"/>
                  </a:lnTo>
                  <a:lnTo>
                    <a:pt x="500" y="569"/>
                  </a:lnTo>
                  <a:lnTo>
                    <a:pt x="502" y="572"/>
                  </a:lnTo>
                  <a:lnTo>
                    <a:pt x="507" y="572"/>
                  </a:lnTo>
                  <a:lnTo>
                    <a:pt x="508" y="576"/>
                  </a:lnTo>
                  <a:lnTo>
                    <a:pt x="510" y="581"/>
                  </a:lnTo>
                  <a:lnTo>
                    <a:pt x="513" y="582"/>
                  </a:lnTo>
                  <a:lnTo>
                    <a:pt x="513" y="584"/>
                  </a:lnTo>
                  <a:lnTo>
                    <a:pt x="512" y="589"/>
                  </a:lnTo>
                  <a:lnTo>
                    <a:pt x="513" y="591"/>
                  </a:lnTo>
                  <a:lnTo>
                    <a:pt x="513" y="594"/>
                  </a:lnTo>
                  <a:lnTo>
                    <a:pt x="512" y="599"/>
                  </a:lnTo>
                  <a:lnTo>
                    <a:pt x="510" y="599"/>
                  </a:lnTo>
                  <a:lnTo>
                    <a:pt x="512" y="601"/>
                  </a:lnTo>
                  <a:lnTo>
                    <a:pt x="512" y="602"/>
                  </a:lnTo>
                  <a:lnTo>
                    <a:pt x="513" y="601"/>
                  </a:lnTo>
                  <a:lnTo>
                    <a:pt x="515" y="602"/>
                  </a:lnTo>
                  <a:lnTo>
                    <a:pt x="515" y="604"/>
                  </a:lnTo>
                  <a:lnTo>
                    <a:pt x="517" y="604"/>
                  </a:lnTo>
                  <a:lnTo>
                    <a:pt x="518" y="604"/>
                  </a:lnTo>
                  <a:lnTo>
                    <a:pt x="517" y="604"/>
                  </a:lnTo>
                  <a:lnTo>
                    <a:pt x="515" y="606"/>
                  </a:lnTo>
                  <a:lnTo>
                    <a:pt x="517" y="606"/>
                  </a:lnTo>
                  <a:lnTo>
                    <a:pt x="515" y="609"/>
                  </a:lnTo>
                  <a:lnTo>
                    <a:pt x="513" y="611"/>
                  </a:lnTo>
                  <a:lnTo>
                    <a:pt x="512" y="611"/>
                  </a:lnTo>
                  <a:lnTo>
                    <a:pt x="508" y="611"/>
                  </a:lnTo>
                  <a:lnTo>
                    <a:pt x="507" y="614"/>
                  </a:lnTo>
                  <a:lnTo>
                    <a:pt x="507" y="617"/>
                  </a:lnTo>
                  <a:lnTo>
                    <a:pt x="507" y="619"/>
                  </a:lnTo>
                  <a:lnTo>
                    <a:pt x="505" y="621"/>
                  </a:lnTo>
                  <a:lnTo>
                    <a:pt x="503" y="622"/>
                  </a:lnTo>
                  <a:lnTo>
                    <a:pt x="503" y="626"/>
                  </a:lnTo>
                  <a:lnTo>
                    <a:pt x="505" y="626"/>
                  </a:lnTo>
                  <a:lnTo>
                    <a:pt x="505" y="629"/>
                  </a:lnTo>
                  <a:lnTo>
                    <a:pt x="502" y="632"/>
                  </a:lnTo>
                  <a:lnTo>
                    <a:pt x="502" y="634"/>
                  </a:lnTo>
                  <a:lnTo>
                    <a:pt x="500" y="634"/>
                  </a:lnTo>
                  <a:lnTo>
                    <a:pt x="498" y="636"/>
                  </a:lnTo>
                  <a:lnTo>
                    <a:pt x="500" y="636"/>
                  </a:lnTo>
                  <a:lnTo>
                    <a:pt x="498" y="638"/>
                  </a:lnTo>
                  <a:lnTo>
                    <a:pt x="497" y="638"/>
                  </a:lnTo>
                  <a:lnTo>
                    <a:pt x="497" y="639"/>
                  </a:lnTo>
                  <a:lnTo>
                    <a:pt x="493" y="641"/>
                  </a:lnTo>
                  <a:lnTo>
                    <a:pt x="492" y="639"/>
                  </a:lnTo>
                  <a:lnTo>
                    <a:pt x="490" y="641"/>
                  </a:lnTo>
                  <a:lnTo>
                    <a:pt x="487" y="643"/>
                  </a:lnTo>
                  <a:lnTo>
                    <a:pt x="485" y="644"/>
                  </a:lnTo>
                  <a:lnTo>
                    <a:pt x="487" y="646"/>
                  </a:lnTo>
                  <a:lnTo>
                    <a:pt x="480" y="648"/>
                  </a:lnTo>
                  <a:lnTo>
                    <a:pt x="478" y="648"/>
                  </a:lnTo>
                  <a:lnTo>
                    <a:pt x="477" y="651"/>
                  </a:lnTo>
                  <a:lnTo>
                    <a:pt x="480" y="653"/>
                  </a:lnTo>
                  <a:lnTo>
                    <a:pt x="478" y="658"/>
                  </a:lnTo>
                  <a:lnTo>
                    <a:pt x="477" y="653"/>
                  </a:lnTo>
                  <a:lnTo>
                    <a:pt x="473" y="651"/>
                  </a:lnTo>
                  <a:lnTo>
                    <a:pt x="473" y="648"/>
                  </a:lnTo>
                  <a:lnTo>
                    <a:pt x="468" y="646"/>
                  </a:lnTo>
                  <a:lnTo>
                    <a:pt x="465" y="643"/>
                  </a:lnTo>
                  <a:lnTo>
                    <a:pt x="467" y="643"/>
                  </a:lnTo>
                  <a:lnTo>
                    <a:pt x="463" y="634"/>
                  </a:lnTo>
                  <a:lnTo>
                    <a:pt x="460" y="634"/>
                  </a:lnTo>
                  <a:lnTo>
                    <a:pt x="458" y="634"/>
                  </a:lnTo>
                  <a:lnTo>
                    <a:pt x="458" y="632"/>
                  </a:lnTo>
                  <a:lnTo>
                    <a:pt x="457" y="634"/>
                  </a:lnTo>
                  <a:lnTo>
                    <a:pt x="455" y="634"/>
                  </a:lnTo>
                  <a:lnTo>
                    <a:pt x="453" y="636"/>
                  </a:lnTo>
                  <a:lnTo>
                    <a:pt x="452" y="636"/>
                  </a:lnTo>
                  <a:lnTo>
                    <a:pt x="452" y="638"/>
                  </a:lnTo>
                  <a:lnTo>
                    <a:pt x="450" y="638"/>
                  </a:lnTo>
                  <a:lnTo>
                    <a:pt x="448" y="636"/>
                  </a:lnTo>
                  <a:lnTo>
                    <a:pt x="448" y="632"/>
                  </a:lnTo>
                  <a:lnTo>
                    <a:pt x="453" y="612"/>
                  </a:lnTo>
                  <a:lnTo>
                    <a:pt x="452" y="612"/>
                  </a:lnTo>
                  <a:lnTo>
                    <a:pt x="448" y="614"/>
                  </a:lnTo>
                  <a:lnTo>
                    <a:pt x="448" y="616"/>
                  </a:lnTo>
                  <a:lnTo>
                    <a:pt x="445" y="614"/>
                  </a:lnTo>
                  <a:lnTo>
                    <a:pt x="442" y="614"/>
                  </a:lnTo>
                  <a:lnTo>
                    <a:pt x="440" y="616"/>
                  </a:lnTo>
                  <a:lnTo>
                    <a:pt x="440" y="612"/>
                  </a:lnTo>
                  <a:lnTo>
                    <a:pt x="437" y="612"/>
                  </a:lnTo>
                  <a:lnTo>
                    <a:pt x="435" y="612"/>
                  </a:lnTo>
                  <a:lnTo>
                    <a:pt x="432" y="611"/>
                  </a:lnTo>
                  <a:lnTo>
                    <a:pt x="432" y="612"/>
                  </a:lnTo>
                  <a:lnTo>
                    <a:pt x="428" y="611"/>
                  </a:lnTo>
                  <a:lnTo>
                    <a:pt x="425" y="609"/>
                  </a:lnTo>
                  <a:lnTo>
                    <a:pt x="425" y="606"/>
                  </a:lnTo>
                  <a:lnTo>
                    <a:pt x="423" y="606"/>
                  </a:lnTo>
                  <a:lnTo>
                    <a:pt x="423" y="604"/>
                  </a:lnTo>
                  <a:lnTo>
                    <a:pt x="418" y="606"/>
                  </a:lnTo>
                  <a:lnTo>
                    <a:pt x="415" y="604"/>
                  </a:lnTo>
                  <a:lnTo>
                    <a:pt x="415" y="606"/>
                  </a:lnTo>
                  <a:lnTo>
                    <a:pt x="413" y="606"/>
                  </a:lnTo>
                  <a:lnTo>
                    <a:pt x="413" y="604"/>
                  </a:lnTo>
                  <a:lnTo>
                    <a:pt x="413" y="599"/>
                  </a:lnTo>
                  <a:lnTo>
                    <a:pt x="411" y="596"/>
                  </a:lnTo>
                  <a:lnTo>
                    <a:pt x="405" y="597"/>
                  </a:lnTo>
                  <a:lnTo>
                    <a:pt x="405" y="596"/>
                  </a:lnTo>
                  <a:lnTo>
                    <a:pt x="403" y="596"/>
                  </a:lnTo>
                  <a:lnTo>
                    <a:pt x="401" y="594"/>
                  </a:lnTo>
                  <a:lnTo>
                    <a:pt x="398" y="596"/>
                  </a:lnTo>
                  <a:lnTo>
                    <a:pt x="400" y="597"/>
                  </a:lnTo>
                  <a:lnTo>
                    <a:pt x="398" y="597"/>
                  </a:lnTo>
                  <a:lnTo>
                    <a:pt x="395" y="599"/>
                  </a:lnTo>
                  <a:lnTo>
                    <a:pt x="395" y="601"/>
                  </a:lnTo>
                  <a:lnTo>
                    <a:pt x="395" y="602"/>
                  </a:lnTo>
                  <a:lnTo>
                    <a:pt x="396" y="604"/>
                  </a:lnTo>
                  <a:lnTo>
                    <a:pt x="398" y="606"/>
                  </a:lnTo>
                  <a:lnTo>
                    <a:pt x="403" y="607"/>
                  </a:lnTo>
                  <a:lnTo>
                    <a:pt x="405" y="606"/>
                  </a:lnTo>
                  <a:lnTo>
                    <a:pt x="406" y="607"/>
                  </a:lnTo>
                  <a:lnTo>
                    <a:pt x="406" y="609"/>
                  </a:lnTo>
                  <a:lnTo>
                    <a:pt x="401" y="611"/>
                  </a:lnTo>
                  <a:lnTo>
                    <a:pt x="398" y="609"/>
                  </a:lnTo>
                  <a:lnTo>
                    <a:pt x="398" y="611"/>
                  </a:lnTo>
                  <a:lnTo>
                    <a:pt x="395" y="611"/>
                  </a:lnTo>
                  <a:lnTo>
                    <a:pt x="396" y="619"/>
                  </a:lnTo>
                  <a:lnTo>
                    <a:pt x="396" y="621"/>
                  </a:lnTo>
                  <a:lnTo>
                    <a:pt x="398" y="621"/>
                  </a:lnTo>
                  <a:lnTo>
                    <a:pt x="396" y="622"/>
                  </a:lnTo>
                  <a:lnTo>
                    <a:pt x="395" y="621"/>
                  </a:lnTo>
                  <a:lnTo>
                    <a:pt x="393" y="622"/>
                  </a:lnTo>
                  <a:lnTo>
                    <a:pt x="393" y="624"/>
                  </a:lnTo>
                  <a:lnTo>
                    <a:pt x="393" y="626"/>
                  </a:lnTo>
                  <a:lnTo>
                    <a:pt x="391" y="626"/>
                  </a:lnTo>
                  <a:lnTo>
                    <a:pt x="390" y="626"/>
                  </a:lnTo>
                  <a:lnTo>
                    <a:pt x="385" y="624"/>
                  </a:lnTo>
                  <a:lnTo>
                    <a:pt x="383" y="627"/>
                  </a:lnTo>
                  <a:lnTo>
                    <a:pt x="381" y="627"/>
                  </a:lnTo>
                  <a:lnTo>
                    <a:pt x="380" y="629"/>
                  </a:lnTo>
                  <a:lnTo>
                    <a:pt x="376" y="627"/>
                  </a:lnTo>
                  <a:lnTo>
                    <a:pt x="375" y="627"/>
                  </a:lnTo>
                  <a:lnTo>
                    <a:pt x="375" y="629"/>
                  </a:lnTo>
                  <a:lnTo>
                    <a:pt x="373" y="631"/>
                  </a:lnTo>
                  <a:lnTo>
                    <a:pt x="371" y="632"/>
                  </a:lnTo>
                  <a:lnTo>
                    <a:pt x="370" y="632"/>
                  </a:lnTo>
                  <a:lnTo>
                    <a:pt x="368" y="632"/>
                  </a:lnTo>
                  <a:lnTo>
                    <a:pt x="368" y="634"/>
                  </a:lnTo>
                  <a:lnTo>
                    <a:pt x="368" y="638"/>
                  </a:lnTo>
                  <a:lnTo>
                    <a:pt x="366" y="639"/>
                  </a:lnTo>
                  <a:lnTo>
                    <a:pt x="366" y="641"/>
                  </a:lnTo>
                  <a:lnTo>
                    <a:pt x="366" y="644"/>
                  </a:lnTo>
                  <a:lnTo>
                    <a:pt x="366" y="646"/>
                  </a:lnTo>
                  <a:lnTo>
                    <a:pt x="366" y="644"/>
                  </a:lnTo>
                  <a:lnTo>
                    <a:pt x="368" y="646"/>
                  </a:lnTo>
                  <a:lnTo>
                    <a:pt x="363" y="646"/>
                  </a:lnTo>
                  <a:lnTo>
                    <a:pt x="363" y="649"/>
                  </a:lnTo>
                  <a:lnTo>
                    <a:pt x="360" y="649"/>
                  </a:lnTo>
                  <a:lnTo>
                    <a:pt x="361" y="653"/>
                  </a:lnTo>
                  <a:lnTo>
                    <a:pt x="358" y="654"/>
                  </a:lnTo>
                  <a:lnTo>
                    <a:pt x="361" y="656"/>
                  </a:lnTo>
                  <a:lnTo>
                    <a:pt x="363" y="656"/>
                  </a:lnTo>
                  <a:lnTo>
                    <a:pt x="361" y="658"/>
                  </a:lnTo>
                  <a:lnTo>
                    <a:pt x="360" y="658"/>
                  </a:lnTo>
                  <a:lnTo>
                    <a:pt x="363" y="659"/>
                  </a:lnTo>
                  <a:lnTo>
                    <a:pt x="365" y="659"/>
                  </a:lnTo>
                  <a:lnTo>
                    <a:pt x="365" y="663"/>
                  </a:lnTo>
                  <a:lnTo>
                    <a:pt x="360" y="666"/>
                  </a:lnTo>
                  <a:lnTo>
                    <a:pt x="358" y="668"/>
                  </a:lnTo>
                  <a:lnTo>
                    <a:pt x="356" y="669"/>
                  </a:lnTo>
                  <a:lnTo>
                    <a:pt x="358" y="676"/>
                  </a:lnTo>
                  <a:lnTo>
                    <a:pt x="355" y="679"/>
                  </a:lnTo>
                  <a:lnTo>
                    <a:pt x="355" y="683"/>
                  </a:lnTo>
                  <a:lnTo>
                    <a:pt x="353" y="684"/>
                  </a:lnTo>
                  <a:lnTo>
                    <a:pt x="355" y="698"/>
                  </a:lnTo>
                  <a:lnTo>
                    <a:pt x="351" y="698"/>
                  </a:lnTo>
                  <a:lnTo>
                    <a:pt x="340" y="699"/>
                  </a:lnTo>
                  <a:lnTo>
                    <a:pt x="333" y="704"/>
                  </a:lnTo>
                  <a:lnTo>
                    <a:pt x="328" y="708"/>
                  </a:lnTo>
                  <a:lnTo>
                    <a:pt x="328" y="706"/>
                  </a:lnTo>
                  <a:lnTo>
                    <a:pt x="323" y="704"/>
                  </a:lnTo>
                  <a:lnTo>
                    <a:pt x="323" y="706"/>
                  </a:lnTo>
                  <a:lnTo>
                    <a:pt x="323" y="709"/>
                  </a:lnTo>
                  <a:lnTo>
                    <a:pt x="324" y="709"/>
                  </a:lnTo>
                  <a:lnTo>
                    <a:pt x="324" y="716"/>
                  </a:lnTo>
                  <a:lnTo>
                    <a:pt x="324" y="718"/>
                  </a:lnTo>
                  <a:lnTo>
                    <a:pt x="324" y="719"/>
                  </a:lnTo>
                  <a:lnTo>
                    <a:pt x="324" y="721"/>
                  </a:lnTo>
                  <a:lnTo>
                    <a:pt x="321" y="721"/>
                  </a:lnTo>
                  <a:lnTo>
                    <a:pt x="321" y="723"/>
                  </a:lnTo>
                  <a:lnTo>
                    <a:pt x="321" y="724"/>
                  </a:lnTo>
                  <a:lnTo>
                    <a:pt x="316" y="724"/>
                  </a:lnTo>
                  <a:lnTo>
                    <a:pt x="316" y="728"/>
                  </a:lnTo>
                  <a:lnTo>
                    <a:pt x="314" y="728"/>
                  </a:lnTo>
                  <a:lnTo>
                    <a:pt x="314" y="729"/>
                  </a:lnTo>
                  <a:lnTo>
                    <a:pt x="313" y="729"/>
                  </a:lnTo>
                  <a:lnTo>
                    <a:pt x="313" y="734"/>
                  </a:lnTo>
                  <a:lnTo>
                    <a:pt x="309" y="734"/>
                  </a:lnTo>
                  <a:lnTo>
                    <a:pt x="311" y="736"/>
                  </a:lnTo>
                  <a:lnTo>
                    <a:pt x="311" y="738"/>
                  </a:lnTo>
                  <a:lnTo>
                    <a:pt x="309" y="741"/>
                  </a:lnTo>
                  <a:lnTo>
                    <a:pt x="308" y="741"/>
                  </a:lnTo>
                  <a:lnTo>
                    <a:pt x="306" y="740"/>
                  </a:lnTo>
                  <a:lnTo>
                    <a:pt x="303" y="740"/>
                  </a:lnTo>
                  <a:lnTo>
                    <a:pt x="303" y="741"/>
                  </a:lnTo>
                  <a:lnTo>
                    <a:pt x="301" y="741"/>
                  </a:lnTo>
                  <a:lnTo>
                    <a:pt x="301" y="743"/>
                  </a:lnTo>
                  <a:lnTo>
                    <a:pt x="301" y="741"/>
                  </a:lnTo>
                  <a:lnTo>
                    <a:pt x="299" y="746"/>
                  </a:lnTo>
                  <a:lnTo>
                    <a:pt x="298" y="746"/>
                  </a:lnTo>
                  <a:lnTo>
                    <a:pt x="294" y="753"/>
                  </a:lnTo>
                  <a:lnTo>
                    <a:pt x="293" y="751"/>
                  </a:lnTo>
                  <a:lnTo>
                    <a:pt x="291" y="751"/>
                  </a:lnTo>
                  <a:lnTo>
                    <a:pt x="289" y="751"/>
                  </a:lnTo>
                  <a:lnTo>
                    <a:pt x="288" y="750"/>
                  </a:lnTo>
                  <a:lnTo>
                    <a:pt x="289" y="748"/>
                  </a:lnTo>
                  <a:lnTo>
                    <a:pt x="289" y="746"/>
                  </a:lnTo>
                  <a:lnTo>
                    <a:pt x="291" y="746"/>
                  </a:lnTo>
                  <a:lnTo>
                    <a:pt x="291" y="745"/>
                  </a:lnTo>
                  <a:lnTo>
                    <a:pt x="293" y="743"/>
                  </a:lnTo>
                  <a:lnTo>
                    <a:pt x="291" y="743"/>
                  </a:lnTo>
                  <a:lnTo>
                    <a:pt x="263" y="718"/>
                  </a:lnTo>
                  <a:lnTo>
                    <a:pt x="263" y="719"/>
                  </a:lnTo>
                  <a:lnTo>
                    <a:pt x="263" y="721"/>
                  </a:lnTo>
                  <a:lnTo>
                    <a:pt x="263" y="723"/>
                  </a:lnTo>
                  <a:lnTo>
                    <a:pt x="261" y="724"/>
                  </a:lnTo>
                  <a:lnTo>
                    <a:pt x="258" y="723"/>
                  </a:lnTo>
                  <a:lnTo>
                    <a:pt x="258" y="721"/>
                  </a:lnTo>
                  <a:lnTo>
                    <a:pt x="256" y="719"/>
                  </a:lnTo>
                  <a:lnTo>
                    <a:pt x="254" y="719"/>
                  </a:lnTo>
                  <a:lnTo>
                    <a:pt x="253" y="719"/>
                  </a:lnTo>
                  <a:lnTo>
                    <a:pt x="253" y="718"/>
                  </a:lnTo>
                  <a:lnTo>
                    <a:pt x="249" y="718"/>
                  </a:lnTo>
                  <a:lnTo>
                    <a:pt x="248" y="718"/>
                  </a:lnTo>
                  <a:lnTo>
                    <a:pt x="244" y="719"/>
                  </a:lnTo>
                  <a:lnTo>
                    <a:pt x="241" y="721"/>
                  </a:lnTo>
                  <a:lnTo>
                    <a:pt x="238" y="716"/>
                  </a:lnTo>
                  <a:lnTo>
                    <a:pt x="234" y="718"/>
                  </a:lnTo>
                  <a:lnTo>
                    <a:pt x="234" y="721"/>
                  </a:lnTo>
                  <a:lnTo>
                    <a:pt x="232" y="723"/>
                  </a:lnTo>
                  <a:lnTo>
                    <a:pt x="232" y="726"/>
                  </a:lnTo>
                  <a:lnTo>
                    <a:pt x="231" y="724"/>
                  </a:lnTo>
                  <a:lnTo>
                    <a:pt x="231" y="726"/>
                  </a:lnTo>
                  <a:lnTo>
                    <a:pt x="231" y="731"/>
                  </a:lnTo>
                  <a:lnTo>
                    <a:pt x="229" y="733"/>
                  </a:lnTo>
                  <a:lnTo>
                    <a:pt x="231" y="734"/>
                  </a:lnTo>
                  <a:lnTo>
                    <a:pt x="231" y="736"/>
                  </a:lnTo>
                  <a:lnTo>
                    <a:pt x="231" y="738"/>
                  </a:lnTo>
                  <a:lnTo>
                    <a:pt x="231" y="740"/>
                  </a:lnTo>
                  <a:lnTo>
                    <a:pt x="232" y="738"/>
                  </a:lnTo>
                  <a:lnTo>
                    <a:pt x="232" y="741"/>
                  </a:lnTo>
                  <a:lnTo>
                    <a:pt x="234" y="741"/>
                  </a:lnTo>
                  <a:lnTo>
                    <a:pt x="232" y="743"/>
                  </a:lnTo>
                  <a:lnTo>
                    <a:pt x="231" y="743"/>
                  </a:lnTo>
                  <a:lnTo>
                    <a:pt x="224" y="741"/>
                  </a:lnTo>
                  <a:lnTo>
                    <a:pt x="222" y="741"/>
                  </a:lnTo>
                  <a:lnTo>
                    <a:pt x="221" y="751"/>
                  </a:lnTo>
                  <a:lnTo>
                    <a:pt x="222" y="753"/>
                  </a:lnTo>
                  <a:lnTo>
                    <a:pt x="219" y="761"/>
                  </a:lnTo>
                  <a:lnTo>
                    <a:pt x="219" y="763"/>
                  </a:lnTo>
                  <a:lnTo>
                    <a:pt x="217" y="766"/>
                  </a:lnTo>
                  <a:lnTo>
                    <a:pt x="221" y="770"/>
                  </a:lnTo>
                  <a:lnTo>
                    <a:pt x="219" y="770"/>
                  </a:lnTo>
                  <a:lnTo>
                    <a:pt x="217" y="770"/>
                  </a:lnTo>
                  <a:lnTo>
                    <a:pt x="216" y="766"/>
                  </a:lnTo>
                  <a:lnTo>
                    <a:pt x="211" y="765"/>
                  </a:lnTo>
                  <a:lnTo>
                    <a:pt x="209" y="763"/>
                  </a:lnTo>
                  <a:lnTo>
                    <a:pt x="209" y="760"/>
                  </a:lnTo>
                  <a:lnTo>
                    <a:pt x="204" y="761"/>
                  </a:lnTo>
                  <a:lnTo>
                    <a:pt x="204" y="760"/>
                  </a:lnTo>
                  <a:lnTo>
                    <a:pt x="204" y="756"/>
                  </a:lnTo>
                  <a:lnTo>
                    <a:pt x="201" y="755"/>
                  </a:lnTo>
                  <a:lnTo>
                    <a:pt x="199" y="753"/>
                  </a:lnTo>
                  <a:lnTo>
                    <a:pt x="197" y="751"/>
                  </a:lnTo>
                  <a:lnTo>
                    <a:pt x="196" y="753"/>
                  </a:lnTo>
                  <a:lnTo>
                    <a:pt x="189" y="755"/>
                  </a:lnTo>
                  <a:lnTo>
                    <a:pt x="186" y="755"/>
                  </a:lnTo>
                  <a:lnTo>
                    <a:pt x="184" y="753"/>
                  </a:lnTo>
                  <a:lnTo>
                    <a:pt x="184" y="751"/>
                  </a:lnTo>
                  <a:lnTo>
                    <a:pt x="184" y="750"/>
                  </a:lnTo>
                  <a:lnTo>
                    <a:pt x="184" y="748"/>
                  </a:lnTo>
                  <a:lnTo>
                    <a:pt x="184" y="746"/>
                  </a:lnTo>
                  <a:lnTo>
                    <a:pt x="182" y="746"/>
                  </a:lnTo>
                  <a:lnTo>
                    <a:pt x="181" y="746"/>
                  </a:lnTo>
                  <a:lnTo>
                    <a:pt x="177" y="748"/>
                  </a:lnTo>
                  <a:lnTo>
                    <a:pt x="174" y="751"/>
                  </a:lnTo>
                  <a:lnTo>
                    <a:pt x="172" y="753"/>
                  </a:lnTo>
                  <a:lnTo>
                    <a:pt x="171" y="755"/>
                  </a:lnTo>
                  <a:lnTo>
                    <a:pt x="164" y="756"/>
                  </a:lnTo>
                  <a:lnTo>
                    <a:pt x="164" y="758"/>
                  </a:lnTo>
                  <a:lnTo>
                    <a:pt x="162" y="758"/>
                  </a:lnTo>
                  <a:lnTo>
                    <a:pt x="161" y="760"/>
                  </a:lnTo>
                  <a:lnTo>
                    <a:pt x="159" y="761"/>
                  </a:lnTo>
                  <a:lnTo>
                    <a:pt x="156" y="763"/>
                  </a:lnTo>
                  <a:lnTo>
                    <a:pt x="154" y="761"/>
                  </a:lnTo>
                  <a:lnTo>
                    <a:pt x="152" y="761"/>
                  </a:lnTo>
                  <a:lnTo>
                    <a:pt x="152" y="765"/>
                  </a:lnTo>
                  <a:lnTo>
                    <a:pt x="151" y="768"/>
                  </a:lnTo>
                  <a:lnTo>
                    <a:pt x="152" y="770"/>
                  </a:lnTo>
                  <a:lnTo>
                    <a:pt x="151" y="773"/>
                  </a:lnTo>
                  <a:lnTo>
                    <a:pt x="149" y="775"/>
                  </a:lnTo>
                  <a:lnTo>
                    <a:pt x="135" y="776"/>
                  </a:lnTo>
                  <a:lnTo>
                    <a:pt x="134" y="776"/>
                  </a:lnTo>
                  <a:lnTo>
                    <a:pt x="130" y="785"/>
                  </a:lnTo>
                  <a:lnTo>
                    <a:pt x="132" y="788"/>
                  </a:lnTo>
                  <a:lnTo>
                    <a:pt x="132" y="790"/>
                  </a:lnTo>
                  <a:lnTo>
                    <a:pt x="130" y="790"/>
                  </a:lnTo>
                  <a:lnTo>
                    <a:pt x="125" y="790"/>
                  </a:lnTo>
                  <a:lnTo>
                    <a:pt x="124" y="790"/>
                  </a:lnTo>
                  <a:lnTo>
                    <a:pt x="122" y="790"/>
                  </a:lnTo>
                  <a:lnTo>
                    <a:pt x="122" y="788"/>
                  </a:lnTo>
                  <a:lnTo>
                    <a:pt x="122" y="786"/>
                  </a:lnTo>
                  <a:lnTo>
                    <a:pt x="124" y="786"/>
                  </a:lnTo>
                  <a:lnTo>
                    <a:pt x="124" y="785"/>
                  </a:lnTo>
                  <a:lnTo>
                    <a:pt x="120" y="783"/>
                  </a:lnTo>
                  <a:lnTo>
                    <a:pt x="119" y="780"/>
                  </a:lnTo>
                  <a:lnTo>
                    <a:pt x="119" y="776"/>
                  </a:lnTo>
                  <a:lnTo>
                    <a:pt x="117" y="775"/>
                  </a:lnTo>
                  <a:lnTo>
                    <a:pt x="119" y="775"/>
                  </a:lnTo>
                  <a:lnTo>
                    <a:pt x="120" y="775"/>
                  </a:lnTo>
                  <a:lnTo>
                    <a:pt x="120" y="773"/>
                  </a:lnTo>
                  <a:lnTo>
                    <a:pt x="117" y="768"/>
                  </a:lnTo>
                  <a:lnTo>
                    <a:pt x="119" y="768"/>
                  </a:lnTo>
                  <a:lnTo>
                    <a:pt x="120" y="766"/>
                  </a:lnTo>
                  <a:lnTo>
                    <a:pt x="119" y="763"/>
                  </a:lnTo>
                  <a:lnTo>
                    <a:pt x="119" y="761"/>
                  </a:lnTo>
                  <a:lnTo>
                    <a:pt x="119" y="760"/>
                  </a:lnTo>
                  <a:lnTo>
                    <a:pt x="117" y="760"/>
                  </a:lnTo>
                  <a:lnTo>
                    <a:pt x="119" y="758"/>
                  </a:lnTo>
                  <a:lnTo>
                    <a:pt x="120" y="760"/>
                  </a:lnTo>
                  <a:lnTo>
                    <a:pt x="122" y="756"/>
                  </a:lnTo>
                  <a:lnTo>
                    <a:pt x="122" y="755"/>
                  </a:lnTo>
                  <a:lnTo>
                    <a:pt x="120" y="753"/>
                  </a:lnTo>
                  <a:lnTo>
                    <a:pt x="119" y="750"/>
                  </a:lnTo>
                  <a:lnTo>
                    <a:pt x="117" y="748"/>
                  </a:lnTo>
                  <a:lnTo>
                    <a:pt x="117" y="746"/>
                  </a:lnTo>
                  <a:lnTo>
                    <a:pt x="115" y="741"/>
                  </a:lnTo>
                  <a:lnTo>
                    <a:pt x="112" y="741"/>
                  </a:lnTo>
                  <a:lnTo>
                    <a:pt x="109" y="741"/>
                  </a:lnTo>
                  <a:lnTo>
                    <a:pt x="109" y="740"/>
                  </a:lnTo>
                  <a:lnTo>
                    <a:pt x="109" y="738"/>
                  </a:lnTo>
                  <a:lnTo>
                    <a:pt x="105" y="736"/>
                  </a:lnTo>
                  <a:lnTo>
                    <a:pt x="104" y="736"/>
                  </a:lnTo>
                  <a:lnTo>
                    <a:pt x="100" y="738"/>
                  </a:lnTo>
                  <a:lnTo>
                    <a:pt x="100" y="736"/>
                  </a:lnTo>
                  <a:lnTo>
                    <a:pt x="99" y="734"/>
                  </a:lnTo>
                  <a:lnTo>
                    <a:pt x="97" y="734"/>
                  </a:lnTo>
                  <a:lnTo>
                    <a:pt x="94" y="736"/>
                  </a:lnTo>
                  <a:lnTo>
                    <a:pt x="92" y="736"/>
                  </a:lnTo>
                  <a:lnTo>
                    <a:pt x="92" y="733"/>
                  </a:lnTo>
                  <a:lnTo>
                    <a:pt x="89" y="734"/>
                  </a:lnTo>
                  <a:lnTo>
                    <a:pt x="84" y="729"/>
                  </a:lnTo>
                  <a:lnTo>
                    <a:pt x="82" y="728"/>
                  </a:lnTo>
                  <a:lnTo>
                    <a:pt x="79" y="726"/>
                  </a:lnTo>
                  <a:lnTo>
                    <a:pt x="77" y="726"/>
                  </a:lnTo>
                  <a:lnTo>
                    <a:pt x="75" y="723"/>
                  </a:lnTo>
                  <a:lnTo>
                    <a:pt x="74" y="723"/>
                  </a:lnTo>
                  <a:lnTo>
                    <a:pt x="72" y="721"/>
                  </a:lnTo>
                  <a:lnTo>
                    <a:pt x="70" y="721"/>
                  </a:lnTo>
                  <a:lnTo>
                    <a:pt x="64" y="721"/>
                  </a:lnTo>
                  <a:lnTo>
                    <a:pt x="64" y="719"/>
                  </a:lnTo>
                  <a:lnTo>
                    <a:pt x="60" y="719"/>
                  </a:lnTo>
                  <a:lnTo>
                    <a:pt x="55" y="718"/>
                  </a:lnTo>
                  <a:lnTo>
                    <a:pt x="55" y="716"/>
                  </a:lnTo>
                  <a:lnTo>
                    <a:pt x="54" y="716"/>
                  </a:lnTo>
                  <a:lnTo>
                    <a:pt x="54" y="713"/>
                  </a:lnTo>
                  <a:lnTo>
                    <a:pt x="55" y="709"/>
                  </a:lnTo>
                  <a:lnTo>
                    <a:pt x="54" y="708"/>
                  </a:lnTo>
                  <a:lnTo>
                    <a:pt x="52" y="706"/>
                  </a:lnTo>
                  <a:lnTo>
                    <a:pt x="50" y="704"/>
                  </a:lnTo>
                  <a:lnTo>
                    <a:pt x="49" y="703"/>
                  </a:lnTo>
                  <a:lnTo>
                    <a:pt x="52" y="698"/>
                  </a:lnTo>
                  <a:lnTo>
                    <a:pt x="54" y="696"/>
                  </a:lnTo>
                  <a:lnTo>
                    <a:pt x="54" y="693"/>
                  </a:lnTo>
                  <a:lnTo>
                    <a:pt x="55" y="693"/>
                  </a:lnTo>
                  <a:lnTo>
                    <a:pt x="57" y="689"/>
                  </a:lnTo>
                  <a:lnTo>
                    <a:pt x="60" y="688"/>
                  </a:lnTo>
                  <a:lnTo>
                    <a:pt x="60" y="686"/>
                  </a:lnTo>
                  <a:lnTo>
                    <a:pt x="64" y="684"/>
                  </a:lnTo>
                  <a:lnTo>
                    <a:pt x="64" y="681"/>
                  </a:lnTo>
                  <a:lnTo>
                    <a:pt x="64" y="678"/>
                  </a:lnTo>
                  <a:lnTo>
                    <a:pt x="60" y="673"/>
                  </a:lnTo>
                  <a:lnTo>
                    <a:pt x="62" y="671"/>
                  </a:lnTo>
                  <a:lnTo>
                    <a:pt x="60" y="669"/>
                  </a:lnTo>
                  <a:lnTo>
                    <a:pt x="62" y="666"/>
                  </a:lnTo>
                  <a:lnTo>
                    <a:pt x="60" y="663"/>
                  </a:lnTo>
                  <a:lnTo>
                    <a:pt x="60" y="661"/>
                  </a:lnTo>
                  <a:lnTo>
                    <a:pt x="62" y="658"/>
                  </a:lnTo>
                  <a:lnTo>
                    <a:pt x="60" y="658"/>
                  </a:lnTo>
                  <a:lnTo>
                    <a:pt x="60" y="656"/>
                  </a:lnTo>
                  <a:lnTo>
                    <a:pt x="60" y="654"/>
                  </a:lnTo>
                  <a:lnTo>
                    <a:pt x="59" y="653"/>
                  </a:lnTo>
                  <a:lnTo>
                    <a:pt x="57" y="651"/>
                  </a:lnTo>
                  <a:lnTo>
                    <a:pt x="57" y="649"/>
                  </a:lnTo>
                  <a:lnTo>
                    <a:pt x="57" y="648"/>
                  </a:lnTo>
                  <a:lnTo>
                    <a:pt x="55" y="646"/>
                  </a:lnTo>
                  <a:lnTo>
                    <a:pt x="54" y="646"/>
                  </a:lnTo>
                  <a:lnTo>
                    <a:pt x="47" y="639"/>
                  </a:lnTo>
                  <a:lnTo>
                    <a:pt x="43" y="638"/>
                  </a:lnTo>
                  <a:lnTo>
                    <a:pt x="40" y="634"/>
                  </a:lnTo>
                  <a:lnTo>
                    <a:pt x="40" y="631"/>
                  </a:lnTo>
                  <a:lnTo>
                    <a:pt x="37" y="629"/>
                  </a:lnTo>
                  <a:lnTo>
                    <a:pt x="35" y="624"/>
                  </a:lnTo>
                  <a:lnTo>
                    <a:pt x="33" y="622"/>
                  </a:lnTo>
                  <a:lnTo>
                    <a:pt x="35" y="619"/>
                  </a:lnTo>
                  <a:lnTo>
                    <a:pt x="35" y="617"/>
                  </a:lnTo>
                  <a:lnTo>
                    <a:pt x="37" y="616"/>
                  </a:lnTo>
                  <a:lnTo>
                    <a:pt x="35" y="616"/>
                  </a:lnTo>
                  <a:lnTo>
                    <a:pt x="33" y="614"/>
                  </a:lnTo>
                  <a:lnTo>
                    <a:pt x="32" y="614"/>
                  </a:lnTo>
                  <a:lnTo>
                    <a:pt x="32" y="612"/>
                  </a:lnTo>
                  <a:lnTo>
                    <a:pt x="33" y="611"/>
                  </a:lnTo>
                  <a:lnTo>
                    <a:pt x="33" y="607"/>
                  </a:lnTo>
                  <a:lnTo>
                    <a:pt x="33" y="606"/>
                  </a:lnTo>
                  <a:lnTo>
                    <a:pt x="33" y="604"/>
                  </a:lnTo>
                  <a:lnTo>
                    <a:pt x="32" y="602"/>
                  </a:lnTo>
                  <a:lnTo>
                    <a:pt x="32" y="599"/>
                  </a:lnTo>
                  <a:lnTo>
                    <a:pt x="28" y="597"/>
                  </a:lnTo>
                  <a:lnTo>
                    <a:pt x="27" y="596"/>
                  </a:lnTo>
                  <a:lnTo>
                    <a:pt x="25" y="597"/>
                  </a:lnTo>
                  <a:lnTo>
                    <a:pt x="25" y="596"/>
                  </a:lnTo>
                  <a:lnTo>
                    <a:pt x="23" y="596"/>
                  </a:lnTo>
                  <a:lnTo>
                    <a:pt x="22" y="596"/>
                  </a:lnTo>
                  <a:lnTo>
                    <a:pt x="20" y="596"/>
                  </a:lnTo>
                  <a:lnTo>
                    <a:pt x="18" y="594"/>
                  </a:lnTo>
                  <a:lnTo>
                    <a:pt x="18" y="591"/>
                  </a:lnTo>
                  <a:lnTo>
                    <a:pt x="18" y="589"/>
                  </a:lnTo>
                  <a:lnTo>
                    <a:pt x="17" y="587"/>
                  </a:lnTo>
                  <a:lnTo>
                    <a:pt x="17" y="584"/>
                  </a:lnTo>
                  <a:lnTo>
                    <a:pt x="17" y="581"/>
                  </a:lnTo>
                  <a:lnTo>
                    <a:pt x="17" y="579"/>
                  </a:lnTo>
                  <a:lnTo>
                    <a:pt x="18" y="579"/>
                  </a:lnTo>
                  <a:lnTo>
                    <a:pt x="20" y="579"/>
                  </a:lnTo>
                  <a:lnTo>
                    <a:pt x="20" y="577"/>
                  </a:lnTo>
                  <a:lnTo>
                    <a:pt x="20" y="576"/>
                  </a:lnTo>
                  <a:lnTo>
                    <a:pt x="22" y="577"/>
                  </a:lnTo>
                  <a:lnTo>
                    <a:pt x="22" y="576"/>
                  </a:lnTo>
                  <a:lnTo>
                    <a:pt x="20" y="574"/>
                  </a:lnTo>
                  <a:lnTo>
                    <a:pt x="22" y="572"/>
                  </a:lnTo>
                  <a:lnTo>
                    <a:pt x="25" y="571"/>
                  </a:lnTo>
                  <a:lnTo>
                    <a:pt x="28" y="567"/>
                  </a:lnTo>
                  <a:lnTo>
                    <a:pt x="30" y="567"/>
                  </a:lnTo>
                  <a:lnTo>
                    <a:pt x="32" y="566"/>
                  </a:lnTo>
                  <a:lnTo>
                    <a:pt x="33" y="564"/>
                  </a:lnTo>
                  <a:lnTo>
                    <a:pt x="33" y="559"/>
                  </a:lnTo>
                  <a:lnTo>
                    <a:pt x="35" y="559"/>
                  </a:lnTo>
                  <a:lnTo>
                    <a:pt x="37" y="557"/>
                  </a:lnTo>
                  <a:lnTo>
                    <a:pt x="38" y="557"/>
                  </a:lnTo>
                  <a:lnTo>
                    <a:pt x="38" y="556"/>
                  </a:lnTo>
                  <a:lnTo>
                    <a:pt x="40" y="554"/>
                  </a:lnTo>
                  <a:lnTo>
                    <a:pt x="45" y="552"/>
                  </a:lnTo>
                  <a:lnTo>
                    <a:pt x="43" y="549"/>
                  </a:lnTo>
                  <a:lnTo>
                    <a:pt x="47" y="547"/>
                  </a:lnTo>
                  <a:lnTo>
                    <a:pt x="47" y="544"/>
                  </a:lnTo>
                  <a:lnTo>
                    <a:pt x="47" y="542"/>
                  </a:lnTo>
                  <a:lnTo>
                    <a:pt x="47" y="539"/>
                  </a:lnTo>
                  <a:lnTo>
                    <a:pt x="49" y="537"/>
                  </a:lnTo>
                  <a:lnTo>
                    <a:pt x="50" y="536"/>
                  </a:lnTo>
                  <a:lnTo>
                    <a:pt x="52" y="534"/>
                  </a:lnTo>
                  <a:lnTo>
                    <a:pt x="52" y="532"/>
                  </a:lnTo>
                  <a:lnTo>
                    <a:pt x="52" y="529"/>
                  </a:lnTo>
                  <a:lnTo>
                    <a:pt x="52" y="527"/>
                  </a:lnTo>
                  <a:lnTo>
                    <a:pt x="50" y="527"/>
                  </a:lnTo>
                  <a:lnTo>
                    <a:pt x="49" y="524"/>
                  </a:lnTo>
                  <a:lnTo>
                    <a:pt x="49" y="520"/>
                  </a:lnTo>
                  <a:lnTo>
                    <a:pt x="47" y="519"/>
                  </a:lnTo>
                  <a:lnTo>
                    <a:pt x="49" y="517"/>
                  </a:lnTo>
                  <a:lnTo>
                    <a:pt x="50" y="515"/>
                  </a:lnTo>
                  <a:lnTo>
                    <a:pt x="50" y="514"/>
                  </a:lnTo>
                  <a:lnTo>
                    <a:pt x="52" y="510"/>
                  </a:lnTo>
                  <a:lnTo>
                    <a:pt x="50" y="507"/>
                  </a:lnTo>
                  <a:lnTo>
                    <a:pt x="50" y="505"/>
                  </a:lnTo>
                  <a:lnTo>
                    <a:pt x="54" y="504"/>
                  </a:lnTo>
                  <a:lnTo>
                    <a:pt x="54" y="502"/>
                  </a:lnTo>
                  <a:lnTo>
                    <a:pt x="57" y="497"/>
                  </a:lnTo>
                  <a:lnTo>
                    <a:pt x="57" y="495"/>
                  </a:lnTo>
                  <a:lnTo>
                    <a:pt x="59" y="494"/>
                  </a:lnTo>
                  <a:lnTo>
                    <a:pt x="60" y="494"/>
                  </a:lnTo>
                  <a:lnTo>
                    <a:pt x="59" y="492"/>
                  </a:lnTo>
                  <a:lnTo>
                    <a:pt x="60" y="489"/>
                  </a:lnTo>
                  <a:lnTo>
                    <a:pt x="59" y="487"/>
                  </a:lnTo>
                  <a:lnTo>
                    <a:pt x="59" y="484"/>
                  </a:lnTo>
                  <a:lnTo>
                    <a:pt x="62" y="480"/>
                  </a:lnTo>
                  <a:lnTo>
                    <a:pt x="62" y="479"/>
                  </a:lnTo>
                  <a:lnTo>
                    <a:pt x="62" y="477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7" name="Freeform 50">
              <a:extLst>
                <a:ext uri="{FF2B5EF4-FFF2-40B4-BE49-F238E27FC236}">
                  <a16:creationId xmlns:a16="http://schemas.microsoft.com/office/drawing/2014/main" xmlns="" id="{F6222E5E-3004-4151-AB29-E389692376EF}"/>
                </a:ext>
              </a:extLst>
            </p:cNvPr>
            <p:cNvSpPr>
              <a:spLocks/>
            </p:cNvSpPr>
            <p:nvPr/>
          </p:nvSpPr>
          <p:spPr bwMode="gray">
            <a:xfrm>
              <a:off x="350837" y="3956050"/>
              <a:ext cx="1300163" cy="1181100"/>
            </a:xfrm>
            <a:custGeom>
              <a:avLst/>
              <a:gdLst/>
              <a:ahLst/>
              <a:cxnLst>
                <a:cxn ang="0">
                  <a:pos x="617" y="575"/>
                </a:cxn>
                <a:cxn ang="0">
                  <a:pos x="592" y="577"/>
                </a:cxn>
                <a:cxn ang="0">
                  <a:pos x="568" y="615"/>
                </a:cxn>
                <a:cxn ang="0">
                  <a:pos x="597" y="656"/>
                </a:cxn>
                <a:cxn ang="0">
                  <a:pos x="590" y="687"/>
                </a:cxn>
                <a:cxn ang="0">
                  <a:pos x="542" y="717"/>
                </a:cxn>
                <a:cxn ang="0">
                  <a:pos x="490" y="727"/>
                </a:cxn>
                <a:cxn ang="0">
                  <a:pos x="476" y="687"/>
                </a:cxn>
                <a:cxn ang="0">
                  <a:pos x="439" y="647"/>
                </a:cxn>
                <a:cxn ang="0">
                  <a:pos x="404" y="627"/>
                </a:cxn>
                <a:cxn ang="0">
                  <a:pos x="381" y="594"/>
                </a:cxn>
                <a:cxn ang="0">
                  <a:pos x="406" y="580"/>
                </a:cxn>
                <a:cxn ang="0">
                  <a:pos x="438" y="547"/>
                </a:cxn>
                <a:cxn ang="0">
                  <a:pos x="418" y="502"/>
                </a:cxn>
                <a:cxn ang="0">
                  <a:pos x="371" y="508"/>
                </a:cxn>
                <a:cxn ang="0">
                  <a:pos x="331" y="528"/>
                </a:cxn>
                <a:cxn ang="0">
                  <a:pos x="309" y="490"/>
                </a:cxn>
                <a:cxn ang="0">
                  <a:pos x="274" y="462"/>
                </a:cxn>
                <a:cxn ang="0">
                  <a:pos x="209" y="452"/>
                </a:cxn>
                <a:cxn ang="0">
                  <a:pos x="152" y="452"/>
                </a:cxn>
                <a:cxn ang="0">
                  <a:pos x="130" y="408"/>
                </a:cxn>
                <a:cxn ang="0">
                  <a:pos x="117" y="360"/>
                </a:cxn>
                <a:cxn ang="0">
                  <a:pos x="88" y="358"/>
                </a:cxn>
                <a:cxn ang="0">
                  <a:pos x="55" y="344"/>
                </a:cxn>
                <a:cxn ang="0">
                  <a:pos x="48" y="390"/>
                </a:cxn>
                <a:cxn ang="0">
                  <a:pos x="6" y="411"/>
                </a:cxn>
                <a:cxn ang="0">
                  <a:pos x="26" y="366"/>
                </a:cxn>
                <a:cxn ang="0">
                  <a:pos x="41" y="324"/>
                </a:cxn>
                <a:cxn ang="0">
                  <a:pos x="51" y="274"/>
                </a:cxn>
                <a:cxn ang="0">
                  <a:pos x="61" y="234"/>
                </a:cxn>
                <a:cxn ang="0">
                  <a:pos x="51" y="196"/>
                </a:cxn>
                <a:cxn ang="0">
                  <a:pos x="103" y="152"/>
                </a:cxn>
                <a:cxn ang="0">
                  <a:pos x="140" y="167"/>
                </a:cxn>
                <a:cxn ang="0">
                  <a:pos x="165" y="125"/>
                </a:cxn>
                <a:cxn ang="0">
                  <a:pos x="215" y="159"/>
                </a:cxn>
                <a:cxn ang="0">
                  <a:pos x="245" y="125"/>
                </a:cxn>
                <a:cxn ang="0">
                  <a:pos x="282" y="64"/>
                </a:cxn>
                <a:cxn ang="0">
                  <a:pos x="302" y="33"/>
                </a:cxn>
                <a:cxn ang="0">
                  <a:pos x="316" y="7"/>
                </a:cxn>
                <a:cxn ang="0">
                  <a:pos x="358" y="18"/>
                </a:cxn>
                <a:cxn ang="0">
                  <a:pos x="394" y="54"/>
                </a:cxn>
                <a:cxn ang="0">
                  <a:pos x="424" y="32"/>
                </a:cxn>
                <a:cxn ang="0">
                  <a:pos x="475" y="15"/>
                </a:cxn>
                <a:cxn ang="0">
                  <a:pos x="510" y="49"/>
                </a:cxn>
                <a:cxn ang="0">
                  <a:pos x="536" y="85"/>
                </a:cxn>
                <a:cxn ang="0">
                  <a:pos x="597" y="114"/>
                </a:cxn>
                <a:cxn ang="0">
                  <a:pos x="657" y="95"/>
                </a:cxn>
                <a:cxn ang="0">
                  <a:pos x="699" y="72"/>
                </a:cxn>
                <a:cxn ang="0">
                  <a:pos x="754" y="102"/>
                </a:cxn>
                <a:cxn ang="0">
                  <a:pos x="742" y="147"/>
                </a:cxn>
                <a:cxn ang="0">
                  <a:pos x="779" y="174"/>
                </a:cxn>
                <a:cxn ang="0">
                  <a:pos x="801" y="181"/>
                </a:cxn>
                <a:cxn ang="0">
                  <a:pos x="809" y="219"/>
                </a:cxn>
                <a:cxn ang="0">
                  <a:pos x="807" y="273"/>
                </a:cxn>
                <a:cxn ang="0">
                  <a:pos x="754" y="284"/>
                </a:cxn>
                <a:cxn ang="0">
                  <a:pos x="742" y="333"/>
                </a:cxn>
                <a:cxn ang="0">
                  <a:pos x="737" y="366"/>
                </a:cxn>
                <a:cxn ang="0">
                  <a:pos x="700" y="386"/>
                </a:cxn>
                <a:cxn ang="0">
                  <a:pos x="692" y="430"/>
                </a:cxn>
                <a:cxn ang="0">
                  <a:pos x="675" y="457"/>
                </a:cxn>
                <a:cxn ang="0">
                  <a:pos x="667" y="492"/>
                </a:cxn>
              </a:cxnLst>
              <a:rect l="0" t="0" r="r" b="b"/>
              <a:pathLst>
                <a:path w="819" h="744">
                  <a:moveTo>
                    <a:pt x="644" y="522"/>
                  </a:moveTo>
                  <a:lnTo>
                    <a:pt x="642" y="523"/>
                  </a:lnTo>
                  <a:lnTo>
                    <a:pt x="639" y="523"/>
                  </a:lnTo>
                  <a:lnTo>
                    <a:pt x="632" y="525"/>
                  </a:lnTo>
                  <a:lnTo>
                    <a:pt x="633" y="527"/>
                  </a:lnTo>
                  <a:lnTo>
                    <a:pt x="632" y="528"/>
                  </a:lnTo>
                  <a:lnTo>
                    <a:pt x="630" y="533"/>
                  </a:lnTo>
                  <a:lnTo>
                    <a:pt x="627" y="538"/>
                  </a:lnTo>
                  <a:lnTo>
                    <a:pt x="627" y="540"/>
                  </a:lnTo>
                  <a:lnTo>
                    <a:pt x="625" y="543"/>
                  </a:lnTo>
                  <a:lnTo>
                    <a:pt x="620" y="547"/>
                  </a:lnTo>
                  <a:lnTo>
                    <a:pt x="618" y="552"/>
                  </a:lnTo>
                  <a:lnTo>
                    <a:pt x="617" y="554"/>
                  </a:lnTo>
                  <a:lnTo>
                    <a:pt x="617" y="555"/>
                  </a:lnTo>
                  <a:lnTo>
                    <a:pt x="617" y="559"/>
                  </a:lnTo>
                  <a:lnTo>
                    <a:pt x="618" y="560"/>
                  </a:lnTo>
                  <a:lnTo>
                    <a:pt x="620" y="562"/>
                  </a:lnTo>
                  <a:lnTo>
                    <a:pt x="620" y="565"/>
                  </a:lnTo>
                  <a:lnTo>
                    <a:pt x="618" y="565"/>
                  </a:lnTo>
                  <a:lnTo>
                    <a:pt x="615" y="569"/>
                  </a:lnTo>
                  <a:lnTo>
                    <a:pt x="615" y="572"/>
                  </a:lnTo>
                  <a:lnTo>
                    <a:pt x="617" y="572"/>
                  </a:lnTo>
                  <a:lnTo>
                    <a:pt x="615" y="575"/>
                  </a:lnTo>
                  <a:lnTo>
                    <a:pt x="617" y="575"/>
                  </a:lnTo>
                  <a:lnTo>
                    <a:pt x="617" y="579"/>
                  </a:lnTo>
                  <a:lnTo>
                    <a:pt x="617" y="582"/>
                  </a:lnTo>
                  <a:lnTo>
                    <a:pt x="615" y="582"/>
                  </a:lnTo>
                  <a:lnTo>
                    <a:pt x="613" y="584"/>
                  </a:lnTo>
                  <a:lnTo>
                    <a:pt x="615" y="585"/>
                  </a:lnTo>
                  <a:lnTo>
                    <a:pt x="613" y="587"/>
                  </a:lnTo>
                  <a:lnTo>
                    <a:pt x="610" y="587"/>
                  </a:lnTo>
                  <a:lnTo>
                    <a:pt x="608" y="587"/>
                  </a:lnTo>
                  <a:lnTo>
                    <a:pt x="607" y="585"/>
                  </a:lnTo>
                  <a:lnTo>
                    <a:pt x="605" y="587"/>
                  </a:lnTo>
                  <a:lnTo>
                    <a:pt x="603" y="585"/>
                  </a:lnTo>
                  <a:lnTo>
                    <a:pt x="607" y="584"/>
                  </a:lnTo>
                  <a:lnTo>
                    <a:pt x="605" y="582"/>
                  </a:lnTo>
                  <a:lnTo>
                    <a:pt x="605" y="580"/>
                  </a:lnTo>
                  <a:lnTo>
                    <a:pt x="602" y="580"/>
                  </a:lnTo>
                  <a:lnTo>
                    <a:pt x="602" y="582"/>
                  </a:lnTo>
                  <a:lnTo>
                    <a:pt x="600" y="582"/>
                  </a:lnTo>
                  <a:lnTo>
                    <a:pt x="600" y="580"/>
                  </a:lnTo>
                  <a:lnTo>
                    <a:pt x="598" y="582"/>
                  </a:lnTo>
                  <a:lnTo>
                    <a:pt x="597" y="584"/>
                  </a:lnTo>
                  <a:lnTo>
                    <a:pt x="592" y="582"/>
                  </a:lnTo>
                  <a:lnTo>
                    <a:pt x="593" y="579"/>
                  </a:lnTo>
                  <a:lnTo>
                    <a:pt x="593" y="577"/>
                  </a:lnTo>
                  <a:lnTo>
                    <a:pt x="592" y="577"/>
                  </a:lnTo>
                  <a:lnTo>
                    <a:pt x="592" y="579"/>
                  </a:lnTo>
                  <a:lnTo>
                    <a:pt x="590" y="577"/>
                  </a:lnTo>
                  <a:lnTo>
                    <a:pt x="588" y="577"/>
                  </a:lnTo>
                  <a:lnTo>
                    <a:pt x="585" y="580"/>
                  </a:lnTo>
                  <a:lnTo>
                    <a:pt x="583" y="585"/>
                  </a:lnTo>
                  <a:lnTo>
                    <a:pt x="585" y="585"/>
                  </a:lnTo>
                  <a:lnTo>
                    <a:pt x="583" y="587"/>
                  </a:lnTo>
                  <a:lnTo>
                    <a:pt x="577" y="592"/>
                  </a:lnTo>
                  <a:lnTo>
                    <a:pt x="575" y="594"/>
                  </a:lnTo>
                  <a:lnTo>
                    <a:pt x="573" y="594"/>
                  </a:lnTo>
                  <a:lnTo>
                    <a:pt x="572" y="594"/>
                  </a:lnTo>
                  <a:lnTo>
                    <a:pt x="570" y="595"/>
                  </a:lnTo>
                  <a:lnTo>
                    <a:pt x="568" y="595"/>
                  </a:lnTo>
                  <a:lnTo>
                    <a:pt x="567" y="595"/>
                  </a:lnTo>
                  <a:lnTo>
                    <a:pt x="567" y="597"/>
                  </a:lnTo>
                  <a:lnTo>
                    <a:pt x="567" y="599"/>
                  </a:lnTo>
                  <a:lnTo>
                    <a:pt x="565" y="600"/>
                  </a:lnTo>
                  <a:lnTo>
                    <a:pt x="565" y="602"/>
                  </a:lnTo>
                  <a:lnTo>
                    <a:pt x="563" y="605"/>
                  </a:lnTo>
                  <a:lnTo>
                    <a:pt x="563" y="607"/>
                  </a:lnTo>
                  <a:lnTo>
                    <a:pt x="562" y="609"/>
                  </a:lnTo>
                  <a:lnTo>
                    <a:pt x="562" y="610"/>
                  </a:lnTo>
                  <a:lnTo>
                    <a:pt x="565" y="614"/>
                  </a:lnTo>
                  <a:lnTo>
                    <a:pt x="568" y="615"/>
                  </a:lnTo>
                  <a:lnTo>
                    <a:pt x="570" y="615"/>
                  </a:lnTo>
                  <a:lnTo>
                    <a:pt x="570" y="619"/>
                  </a:lnTo>
                  <a:lnTo>
                    <a:pt x="572" y="619"/>
                  </a:lnTo>
                  <a:lnTo>
                    <a:pt x="573" y="619"/>
                  </a:lnTo>
                  <a:lnTo>
                    <a:pt x="575" y="619"/>
                  </a:lnTo>
                  <a:lnTo>
                    <a:pt x="575" y="620"/>
                  </a:lnTo>
                  <a:lnTo>
                    <a:pt x="577" y="622"/>
                  </a:lnTo>
                  <a:lnTo>
                    <a:pt x="577" y="627"/>
                  </a:lnTo>
                  <a:lnTo>
                    <a:pt x="577" y="629"/>
                  </a:lnTo>
                  <a:lnTo>
                    <a:pt x="577" y="630"/>
                  </a:lnTo>
                  <a:lnTo>
                    <a:pt x="578" y="635"/>
                  </a:lnTo>
                  <a:lnTo>
                    <a:pt x="582" y="639"/>
                  </a:lnTo>
                  <a:lnTo>
                    <a:pt x="582" y="640"/>
                  </a:lnTo>
                  <a:lnTo>
                    <a:pt x="582" y="642"/>
                  </a:lnTo>
                  <a:lnTo>
                    <a:pt x="582" y="644"/>
                  </a:lnTo>
                  <a:lnTo>
                    <a:pt x="583" y="647"/>
                  </a:lnTo>
                  <a:lnTo>
                    <a:pt x="583" y="649"/>
                  </a:lnTo>
                  <a:lnTo>
                    <a:pt x="585" y="649"/>
                  </a:lnTo>
                  <a:lnTo>
                    <a:pt x="585" y="651"/>
                  </a:lnTo>
                  <a:lnTo>
                    <a:pt x="587" y="652"/>
                  </a:lnTo>
                  <a:lnTo>
                    <a:pt x="588" y="652"/>
                  </a:lnTo>
                  <a:lnTo>
                    <a:pt x="590" y="651"/>
                  </a:lnTo>
                  <a:lnTo>
                    <a:pt x="592" y="654"/>
                  </a:lnTo>
                  <a:lnTo>
                    <a:pt x="597" y="656"/>
                  </a:lnTo>
                  <a:lnTo>
                    <a:pt x="598" y="657"/>
                  </a:lnTo>
                  <a:lnTo>
                    <a:pt x="600" y="656"/>
                  </a:lnTo>
                  <a:lnTo>
                    <a:pt x="600" y="657"/>
                  </a:lnTo>
                  <a:lnTo>
                    <a:pt x="600" y="659"/>
                  </a:lnTo>
                  <a:lnTo>
                    <a:pt x="602" y="659"/>
                  </a:lnTo>
                  <a:lnTo>
                    <a:pt x="605" y="667"/>
                  </a:lnTo>
                  <a:lnTo>
                    <a:pt x="603" y="671"/>
                  </a:lnTo>
                  <a:lnTo>
                    <a:pt x="602" y="674"/>
                  </a:lnTo>
                  <a:lnTo>
                    <a:pt x="600" y="676"/>
                  </a:lnTo>
                  <a:lnTo>
                    <a:pt x="600" y="677"/>
                  </a:lnTo>
                  <a:lnTo>
                    <a:pt x="603" y="679"/>
                  </a:lnTo>
                  <a:lnTo>
                    <a:pt x="603" y="682"/>
                  </a:lnTo>
                  <a:lnTo>
                    <a:pt x="607" y="687"/>
                  </a:lnTo>
                  <a:lnTo>
                    <a:pt x="605" y="689"/>
                  </a:lnTo>
                  <a:lnTo>
                    <a:pt x="603" y="692"/>
                  </a:lnTo>
                  <a:lnTo>
                    <a:pt x="600" y="694"/>
                  </a:lnTo>
                  <a:lnTo>
                    <a:pt x="598" y="692"/>
                  </a:lnTo>
                  <a:lnTo>
                    <a:pt x="597" y="689"/>
                  </a:lnTo>
                  <a:lnTo>
                    <a:pt x="595" y="686"/>
                  </a:lnTo>
                  <a:lnTo>
                    <a:pt x="595" y="682"/>
                  </a:lnTo>
                  <a:lnTo>
                    <a:pt x="593" y="681"/>
                  </a:lnTo>
                  <a:lnTo>
                    <a:pt x="588" y="684"/>
                  </a:lnTo>
                  <a:lnTo>
                    <a:pt x="588" y="686"/>
                  </a:lnTo>
                  <a:lnTo>
                    <a:pt x="590" y="687"/>
                  </a:lnTo>
                  <a:lnTo>
                    <a:pt x="588" y="689"/>
                  </a:lnTo>
                  <a:lnTo>
                    <a:pt x="585" y="691"/>
                  </a:lnTo>
                  <a:lnTo>
                    <a:pt x="580" y="691"/>
                  </a:lnTo>
                  <a:lnTo>
                    <a:pt x="578" y="689"/>
                  </a:lnTo>
                  <a:lnTo>
                    <a:pt x="577" y="689"/>
                  </a:lnTo>
                  <a:lnTo>
                    <a:pt x="572" y="691"/>
                  </a:lnTo>
                  <a:lnTo>
                    <a:pt x="572" y="692"/>
                  </a:lnTo>
                  <a:lnTo>
                    <a:pt x="568" y="692"/>
                  </a:lnTo>
                  <a:lnTo>
                    <a:pt x="568" y="694"/>
                  </a:lnTo>
                  <a:lnTo>
                    <a:pt x="568" y="699"/>
                  </a:lnTo>
                  <a:lnTo>
                    <a:pt x="567" y="701"/>
                  </a:lnTo>
                  <a:lnTo>
                    <a:pt x="565" y="701"/>
                  </a:lnTo>
                  <a:lnTo>
                    <a:pt x="562" y="701"/>
                  </a:lnTo>
                  <a:lnTo>
                    <a:pt x="562" y="699"/>
                  </a:lnTo>
                  <a:lnTo>
                    <a:pt x="558" y="697"/>
                  </a:lnTo>
                  <a:lnTo>
                    <a:pt x="555" y="699"/>
                  </a:lnTo>
                  <a:lnTo>
                    <a:pt x="555" y="701"/>
                  </a:lnTo>
                  <a:lnTo>
                    <a:pt x="553" y="701"/>
                  </a:lnTo>
                  <a:lnTo>
                    <a:pt x="552" y="702"/>
                  </a:lnTo>
                  <a:lnTo>
                    <a:pt x="552" y="704"/>
                  </a:lnTo>
                  <a:lnTo>
                    <a:pt x="548" y="704"/>
                  </a:lnTo>
                  <a:lnTo>
                    <a:pt x="545" y="709"/>
                  </a:lnTo>
                  <a:lnTo>
                    <a:pt x="543" y="714"/>
                  </a:lnTo>
                  <a:lnTo>
                    <a:pt x="542" y="717"/>
                  </a:lnTo>
                  <a:lnTo>
                    <a:pt x="540" y="721"/>
                  </a:lnTo>
                  <a:lnTo>
                    <a:pt x="540" y="722"/>
                  </a:lnTo>
                  <a:lnTo>
                    <a:pt x="540" y="724"/>
                  </a:lnTo>
                  <a:lnTo>
                    <a:pt x="535" y="726"/>
                  </a:lnTo>
                  <a:lnTo>
                    <a:pt x="531" y="729"/>
                  </a:lnTo>
                  <a:lnTo>
                    <a:pt x="531" y="727"/>
                  </a:lnTo>
                  <a:lnTo>
                    <a:pt x="530" y="727"/>
                  </a:lnTo>
                  <a:lnTo>
                    <a:pt x="528" y="729"/>
                  </a:lnTo>
                  <a:lnTo>
                    <a:pt x="525" y="736"/>
                  </a:lnTo>
                  <a:lnTo>
                    <a:pt x="525" y="737"/>
                  </a:lnTo>
                  <a:lnTo>
                    <a:pt x="523" y="739"/>
                  </a:lnTo>
                  <a:lnTo>
                    <a:pt x="523" y="741"/>
                  </a:lnTo>
                  <a:lnTo>
                    <a:pt x="521" y="742"/>
                  </a:lnTo>
                  <a:lnTo>
                    <a:pt x="518" y="744"/>
                  </a:lnTo>
                  <a:lnTo>
                    <a:pt x="515" y="744"/>
                  </a:lnTo>
                  <a:lnTo>
                    <a:pt x="513" y="742"/>
                  </a:lnTo>
                  <a:lnTo>
                    <a:pt x="511" y="741"/>
                  </a:lnTo>
                  <a:lnTo>
                    <a:pt x="503" y="739"/>
                  </a:lnTo>
                  <a:lnTo>
                    <a:pt x="501" y="737"/>
                  </a:lnTo>
                  <a:lnTo>
                    <a:pt x="498" y="737"/>
                  </a:lnTo>
                  <a:lnTo>
                    <a:pt x="496" y="734"/>
                  </a:lnTo>
                  <a:lnTo>
                    <a:pt x="493" y="732"/>
                  </a:lnTo>
                  <a:lnTo>
                    <a:pt x="493" y="729"/>
                  </a:lnTo>
                  <a:lnTo>
                    <a:pt x="490" y="727"/>
                  </a:lnTo>
                  <a:lnTo>
                    <a:pt x="488" y="726"/>
                  </a:lnTo>
                  <a:lnTo>
                    <a:pt x="485" y="724"/>
                  </a:lnTo>
                  <a:lnTo>
                    <a:pt x="485" y="722"/>
                  </a:lnTo>
                  <a:lnTo>
                    <a:pt x="486" y="721"/>
                  </a:lnTo>
                  <a:lnTo>
                    <a:pt x="485" y="719"/>
                  </a:lnTo>
                  <a:lnTo>
                    <a:pt x="483" y="717"/>
                  </a:lnTo>
                  <a:lnTo>
                    <a:pt x="480" y="716"/>
                  </a:lnTo>
                  <a:lnTo>
                    <a:pt x="478" y="712"/>
                  </a:lnTo>
                  <a:lnTo>
                    <a:pt x="478" y="711"/>
                  </a:lnTo>
                  <a:lnTo>
                    <a:pt x="480" y="709"/>
                  </a:lnTo>
                  <a:lnTo>
                    <a:pt x="480" y="707"/>
                  </a:lnTo>
                  <a:lnTo>
                    <a:pt x="478" y="706"/>
                  </a:lnTo>
                  <a:lnTo>
                    <a:pt x="478" y="704"/>
                  </a:lnTo>
                  <a:lnTo>
                    <a:pt x="478" y="702"/>
                  </a:lnTo>
                  <a:lnTo>
                    <a:pt x="478" y="701"/>
                  </a:lnTo>
                  <a:lnTo>
                    <a:pt x="478" y="699"/>
                  </a:lnTo>
                  <a:lnTo>
                    <a:pt x="480" y="697"/>
                  </a:lnTo>
                  <a:lnTo>
                    <a:pt x="480" y="696"/>
                  </a:lnTo>
                  <a:lnTo>
                    <a:pt x="478" y="696"/>
                  </a:lnTo>
                  <a:lnTo>
                    <a:pt x="478" y="694"/>
                  </a:lnTo>
                  <a:lnTo>
                    <a:pt x="478" y="692"/>
                  </a:lnTo>
                  <a:lnTo>
                    <a:pt x="478" y="691"/>
                  </a:lnTo>
                  <a:lnTo>
                    <a:pt x="476" y="691"/>
                  </a:lnTo>
                  <a:lnTo>
                    <a:pt x="476" y="687"/>
                  </a:lnTo>
                  <a:lnTo>
                    <a:pt x="473" y="686"/>
                  </a:lnTo>
                  <a:lnTo>
                    <a:pt x="473" y="684"/>
                  </a:lnTo>
                  <a:lnTo>
                    <a:pt x="470" y="684"/>
                  </a:lnTo>
                  <a:lnTo>
                    <a:pt x="468" y="682"/>
                  </a:lnTo>
                  <a:lnTo>
                    <a:pt x="466" y="681"/>
                  </a:lnTo>
                  <a:lnTo>
                    <a:pt x="466" y="679"/>
                  </a:lnTo>
                  <a:lnTo>
                    <a:pt x="466" y="677"/>
                  </a:lnTo>
                  <a:lnTo>
                    <a:pt x="465" y="677"/>
                  </a:lnTo>
                  <a:lnTo>
                    <a:pt x="465" y="676"/>
                  </a:lnTo>
                  <a:lnTo>
                    <a:pt x="465" y="674"/>
                  </a:lnTo>
                  <a:lnTo>
                    <a:pt x="463" y="674"/>
                  </a:lnTo>
                  <a:lnTo>
                    <a:pt x="461" y="674"/>
                  </a:lnTo>
                  <a:lnTo>
                    <a:pt x="460" y="672"/>
                  </a:lnTo>
                  <a:lnTo>
                    <a:pt x="460" y="671"/>
                  </a:lnTo>
                  <a:lnTo>
                    <a:pt x="456" y="669"/>
                  </a:lnTo>
                  <a:lnTo>
                    <a:pt x="456" y="667"/>
                  </a:lnTo>
                  <a:lnTo>
                    <a:pt x="453" y="662"/>
                  </a:lnTo>
                  <a:lnTo>
                    <a:pt x="453" y="661"/>
                  </a:lnTo>
                  <a:lnTo>
                    <a:pt x="450" y="657"/>
                  </a:lnTo>
                  <a:lnTo>
                    <a:pt x="446" y="652"/>
                  </a:lnTo>
                  <a:lnTo>
                    <a:pt x="445" y="651"/>
                  </a:lnTo>
                  <a:lnTo>
                    <a:pt x="445" y="649"/>
                  </a:lnTo>
                  <a:lnTo>
                    <a:pt x="443" y="647"/>
                  </a:lnTo>
                  <a:lnTo>
                    <a:pt x="439" y="647"/>
                  </a:lnTo>
                  <a:lnTo>
                    <a:pt x="438" y="647"/>
                  </a:lnTo>
                  <a:lnTo>
                    <a:pt x="436" y="647"/>
                  </a:lnTo>
                  <a:lnTo>
                    <a:pt x="436" y="649"/>
                  </a:lnTo>
                  <a:lnTo>
                    <a:pt x="434" y="649"/>
                  </a:lnTo>
                  <a:lnTo>
                    <a:pt x="431" y="645"/>
                  </a:lnTo>
                  <a:lnTo>
                    <a:pt x="428" y="639"/>
                  </a:lnTo>
                  <a:lnTo>
                    <a:pt x="426" y="637"/>
                  </a:lnTo>
                  <a:lnTo>
                    <a:pt x="424" y="635"/>
                  </a:lnTo>
                  <a:lnTo>
                    <a:pt x="424" y="634"/>
                  </a:lnTo>
                  <a:lnTo>
                    <a:pt x="426" y="632"/>
                  </a:lnTo>
                  <a:lnTo>
                    <a:pt x="424" y="630"/>
                  </a:lnTo>
                  <a:lnTo>
                    <a:pt x="426" y="629"/>
                  </a:lnTo>
                  <a:lnTo>
                    <a:pt x="424" y="627"/>
                  </a:lnTo>
                  <a:lnTo>
                    <a:pt x="424" y="624"/>
                  </a:lnTo>
                  <a:lnTo>
                    <a:pt x="423" y="622"/>
                  </a:lnTo>
                  <a:lnTo>
                    <a:pt x="421" y="624"/>
                  </a:lnTo>
                  <a:lnTo>
                    <a:pt x="421" y="622"/>
                  </a:lnTo>
                  <a:lnTo>
                    <a:pt x="418" y="624"/>
                  </a:lnTo>
                  <a:lnTo>
                    <a:pt x="414" y="622"/>
                  </a:lnTo>
                  <a:lnTo>
                    <a:pt x="411" y="622"/>
                  </a:lnTo>
                  <a:lnTo>
                    <a:pt x="409" y="622"/>
                  </a:lnTo>
                  <a:lnTo>
                    <a:pt x="408" y="622"/>
                  </a:lnTo>
                  <a:lnTo>
                    <a:pt x="404" y="625"/>
                  </a:lnTo>
                  <a:lnTo>
                    <a:pt x="404" y="627"/>
                  </a:lnTo>
                  <a:lnTo>
                    <a:pt x="403" y="629"/>
                  </a:lnTo>
                  <a:lnTo>
                    <a:pt x="401" y="629"/>
                  </a:lnTo>
                  <a:lnTo>
                    <a:pt x="401" y="624"/>
                  </a:lnTo>
                  <a:lnTo>
                    <a:pt x="398" y="622"/>
                  </a:lnTo>
                  <a:lnTo>
                    <a:pt x="398" y="620"/>
                  </a:lnTo>
                  <a:lnTo>
                    <a:pt x="398" y="617"/>
                  </a:lnTo>
                  <a:lnTo>
                    <a:pt x="396" y="617"/>
                  </a:lnTo>
                  <a:lnTo>
                    <a:pt x="393" y="617"/>
                  </a:lnTo>
                  <a:lnTo>
                    <a:pt x="393" y="615"/>
                  </a:lnTo>
                  <a:lnTo>
                    <a:pt x="394" y="614"/>
                  </a:lnTo>
                  <a:lnTo>
                    <a:pt x="394" y="612"/>
                  </a:lnTo>
                  <a:lnTo>
                    <a:pt x="391" y="610"/>
                  </a:lnTo>
                  <a:lnTo>
                    <a:pt x="391" y="609"/>
                  </a:lnTo>
                  <a:lnTo>
                    <a:pt x="389" y="609"/>
                  </a:lnTo>
                  <a:lnTo>
                    <a:pt x="386" y="610"/>
                  </a:lnTo>
                  <a:lnTo>
                    <a:pt x="383" y="609"/>
                  </a:lnTo>
                  <a:lnTo>
                    <a:pt x="384" y="607"/>
                  </a:lnTo>
                  <a:lnTo>
                    <a:pt x="383" y="602"/>
                  </a:lnTo>
                  <a:lnTo>
                    <a:pt x="381" y="602"/>
                  </a:lnTo>
                  <a:lnTo>
                    <a:pt x="379" y="602"/>
                  </a:lnTo>
                  <a:lnTo>
                    <a:pt x="379" y="600"/>
                  </a:lnTo>
                  <a:lnTo>
                    <a:pt x="379" y="599"/>
                  </a:lnTo>
                  <a:lnTo>
                    <a:pt x="379" y="597"/>
                  </a:lnTo>
                  <a:lnTo>
                    <a:pt x="381" y="594"/>
                  </a:lnTo>
                  <a:lnTo>
                    <a:pt x="383" y="592"/>
                  </a:lnTo>
                  <a:lnTo>
                    <a:pt x="384" y="592"/>
                  </a:lnTo>
                  <a:lnTo>
                    <a:pt x="386" y="594"/>
                  </a:lnTo>
                  <a:lnTo>
                    <a:pt x="386" y="595"/>
                  </a:lnTo>
                  <a:lnTo>
                    <a:pt x="388" y="595"/>
                  </a:lnTo>
                  <a:lnTo>
                    <a:pt x="389" y="594"/>
                  </a:lnTo>
                  <a:lnTo>
                    <a:pt x="388" y="590"/>
                  </a:lnTo>
                  <a:lnTo>
                    <a:pt x="386" y="590"/>
                  </a:lnTo>
                  <a:lnTo>
                    <a:pt x="386" y="589"/>
                  </a:lnTo>
                  <a:lnTo>
                    <a:pt x="389" y="589"/>
                  </a:lnTo>
                  <a:lnTo>
                    <a:pt x="389" y="585"/>
                  </a:lnTo>
                  <a:lnTo>
                    <a:pt x="391" y="587"/>
                  </a:lnTo>
                  <a:lnTo>
                    <a:pt x="394" y="585"/>
                  </a:lnTo>
                  <a:lnTo>
                    <a:pt x="394" y="584"/>
                  </a:lnTo>
                  <a:lnTo>
                    <a:pt x="393" y="582"/>
                  </a:lnTo>
                  <a:lnTo>
                    <a:pt x="396" y="580"/>
                  </a:lnTo>
                  <a:lnTo>
                    <a:pt x="398" y="580"/>
                  </a:lnTo>
                  <a:lnTo>
                    <a:pt x="399" y="582"/>
                  </a:lnTo>
                  <a:lnTo>
                    <a:pt x="399" y="580"/>
                  </a:lnTo>
                  <a:lnTo>
                    <a:pt x="399" y="579"/>
                  </a:lnTo>
                  <a:lnTo>
                    <a:pt x="401" y="579"/>
                  </a:lnTo>
                  <a:lnTo>
                    <a:pt x="403" y="580"/>
                  </a:lnTo>
                  <a:lnTo>
                    <a:pt x="404" y="579"/>
                  </a:lnTo>
                  <a:lnTo>
                    <a:pt x="406" y="580"/>
                  </a:lnTo>
                  <a:lnTo>
                    <a:pt x="408" y="577"/>
                  </a:lnTo>
                  <a:lnTo>
                    <a:pt x="408" y="575"/>
                  </a:lnTo>
                  <a:lnTo>
                    <a:pt x="409" y="575"/>
                  </a:lnTo>
                  <a:lnTo>
                    <a:pt x="411" y="574"/>
                  </a:lnTo>
                  <a:lnTo>
                    <a:pt x="411" y="572"/>
                  </a:lnTo>
                  <a:lnTo>
                    <a:pt x="409" y="570"/>
                  </a:lnTo>
                  <a:lnTo>
                    <a:pt x="409" y="569"/>
                  </a:lnTo>
                  <a:lnTo>
                    <a:pt x="411" y="569"/>
                  </a:lnTo>
                  <a:lnTo>
                    <a:pt x="413" y="569"/>
                  </a:lnTo>
                  <a:lnTo>
                    <a:pt x="414" y="570"/>
                  </a:lnTo>
                  <a:lnTo>
                    <a:pt x="416" y="570"/>
                  </a:lnTo>
                  <a:lnTo>
                    <a:pt x="419" y="574"/>
                  </a:lnTo>
                  <a:lnTo>
                    <a:pt x="419" y="572"/>
                  </a:lnTo>
                  <a:lnTo>
                    <a:pt x="421" y="572"/>
                  </a:lnTo>
                  <a:lnTo>
                    <a:pt x="424" y="570"/>
                  </a:lnTo>
                  <a:lnTo>
                    <a:pt x="428" y="564"/>
                  </a:lnTo>
                  <a:lnTo>
                    <a:pt x="431" y="562"/>
                  </a:lnTo>
                  <a:lnTo>
                    <a:pt x="433" y="560"/>
                  </a:lnTo>
                  <a:lnTo>
                    <a:pt x="434" y="559"/>
                  </a:lnTo>
                  <a:lnTo>
                    <a:pt x="434" y="557"/>
                  </a:lnTo>
                  <a:lnTo>
                    <a:pt x="431" y="554"/>
                  </a:lnTo>
                  <a:lnTo>
                    <a:pt x="433" y="552"/>
                  </a:lnTo>
                  <a:lnTo>
                    <a:pt x="438" y="550"/>
                  </a:lnTo>
                  <a:lnTo>
                    <a:pt x="438" y="547"/>
                  </a:lnTo>
                  <a:lnTo>
                    <a:pt x="436" y="543"/>
                  </a:lnTo>
                  <a:lnTo>
                    <a:pt x="436" y="542"/>
                  </a:lnTo>
                  <a:lnTo>
                    <a:pt x="439" y="542"/>
                  </a:lnTo>
                  <a:lnTo>
                    <a:pt x="441" y="540"/>
                  </a:lnTo>
                  <a:lnTo>
                    <a:pt x="448" y="537"/>
                  </a:lnTo>
                  <a:lnTo>
                    <a:pt x="446" y="535"/>
                  </a:lnTo>
                  <a:lnTo>
                    <a:pt x="446" y="532"/>
                  </a:lnTo>
                  <a:lnTo>
                    <a:pt x="445" y="530"/>
                  </a:lnTo>
                  <a:lnTo>
                    <a:pt x="445" y="528"/>
                  </a:lnTo>
                  <a:lnTo>
                    <a:pt x="443" y="528"/>
                  </a:lnTo>
                  <a:lnTo>
                    <a:pt x="441" y="525"/>
                  </a:lnTo>
                  <a:lnTo>
                    <a:pt x="438" y="523"/>
                  </a:lnTo>
                  <a:lnTo>
                    <a:pt x="436" y="520"/>
                  </a:lnTo>
                  <a:lnTo>
                    <a:pt x="433" y="520"/>
                  </a:lnTo>
                  <a:lnTo>
                    <a:pt x="429" y="515"/>
                  </a:lnTo>
                  <a:lnTo>
                    <a:pt x="429" y="513"/>
                  </a:lnTo>
                  <a:lnTo>
                    <a:pt x="429" y="512"/>
                  </a:lnTo>
                  <a:lnTo>
                    <a:pt x="428" y="512"/>
                  </a:lnTo>
                  <a:lnTo>
                    <a:pt x="426" y="512"/>
                  </a:lnTo>
                  <a:lnTo>
                    <a:pt x="424" y="507"/>
                  </a:lnTo>
                  <a:lnTo>
                    <a:pt x="421" y="508"/>
                  </a:lnTo>
                  <a:lnTo>
                    <a:pt x="421" y="505"/>
                  </a:lnTo>
                  <a:lnTo>
                    <a:pt x="419" y="503"/>
                  </a:lnTo>
                  <a:lnTo>
                    <a:pt x="418" y="502"/>
                  </a:lnTo>
                  <a:lnTo>
                    <a:pt x="416" y="500"/>
                  </a:lnTo>
                  <a:lnTo>
                    <a:pt x="413" y="498"/>
                  </a:lnTo>
                  <a:lnTo>
                    <a:pt x="411" y="500"/>
                  </a:lnTo>
                  <a:lnTo>
                    <a:pt x="409" y="502"/>
                  </a:lnTo>
                  <a:lnTo>
                    <a:pt x="406" y="502"/>
                  </a:lnTo>
                  <a:lnTo>
                    <a:pt x="404" y="502"/>
                  </a:lnTo>
                  <a:lnTo>
                    <a:pt x="403" y="502"/>
                  </a:lnTo>
                  <a:lnTo>
                    <a:pt x="401" y="498"/>
                  </a:lnTo>
                  <a:lnTo>
                    <a:pt x="399" y="498"/>
                  </a:lnTo>
                  <a:lnTo>
                    <a:pt x="398" y="498"/>
                  </a:lnTo>
                  <a:lnTo>
                    <a:pt x="396" y="498"/>
                  </a:lnTo>
                  <a:lnTo>
                    <a:pt x="389" y="497"/>
                  </a:lnTo>
                  <a:lnTo>
                    <a:pt x="386" y="502"/>
                  </a:lnTo>
                  <a:lnTo>
                    <a:pt x="386" y="505"/>
                  </a:lnTo>
                  <a:lnTo>
                    <a:pt x="386" y="507"/>
                  </a:lnTo>
                  <a:lnTo>
                    <a:pt x="386" y="512"/>
                  </a:lnTo>
                  <a:lnTo>
                    <a:pt x="384" y="513"/>
                  </a:lnTo>
                  <a:lnTo>
                    <a:pt x="383" y="513"/>
                  </a:lnTo>
                  <a:lnTo>
                    <a:pt x="381" y="513"/>
                  </a:lnTo>
                  <a:lnTo>
                    <a:pt x="378" y="515"/>
                  </a:lnTo>
                  <a:lnTo>
                    <a:pt x="376" y="517"/>
                  </a:lnTo>
                  <a:lnTo>
                    <a:pt x="374" y="515"/>
                  </a:lnTo>
                  <a:lnTo>
                    <a:pt x="373" y="512"/>
                  </a:lnTo>
                  <a:lnTo>
                    <a:pt x="371" y="508"/>
                  </a:lnTo>
                  <a:lnTo>
                    <a:pt x="369" y="507"/>
                  </a:lnTo>
                  <a:lnTo>
                    <a:pt x="366" y="505"/>
                  </a:lnTo>
                  <a:lnTo>
                    <a:pt x="363" y="505"/>
                  </a:lnTo>
                  <a:lnTo>
                    <a:pt x="361" y="503"/>
                  </a:lnTo>
                  <a:lnTo>
                    <a:pt x="359" y="503"/>
                  </a:lnTo>
                  <a:lnTo>
                    <a:pt x="359" y="502"/>
                  </a:lnTo>
                  <a:lnTo>
                    <a:pt x="356" y="502"/>
                  </a:lnTo>
                  <a:lnTo>
                    <a:pt x="354" y="502"/>
                  </a:lnTo>
                  <a:lnTo>
                    <a:pt x="353" y="500"/>
                  </a:lnTo>
                  <a:lnTo>
                    <a:pt x="353" y="502"/>
                  </a:lnTo>
                  <a:lnTo>
                    <a:pt x="351" y="505"/>
                  </a:lnTo>
                  <a:lnTo>
                    <a:pt x="349" y="505"/>
                  </a:lnTo>
                  <a:lnTo>
                    <a:pt x="347" y="507"/>
                  </a:lnTo>
                  <a:lnTo>
                    <a:pt x="344" y="510"/>
                  </a:lnTo>
                  <a:lnTo>
                    <a:pt x="342" y="510"/>
                  </a:lnTo>
                  <a:lnTo>
                    <a:pt x="342" y="512"/>
                  </a:lnTo>
                  <a:lnTo>
                    <a:pt x="342" y="515"/>
                  </a:lnTo>
                  <a:lnTo>
                    <a:pt x="342" y="517"/>
                  </a:lnTo>
                  <a:lnTo>
                    <a:pt x="341" y="520"/>
                  </a:lnTo>
                  <a:lnTo>
                    <a:pt x="341" y="522"/>
                  </a:lnTo>
                  <a:lnTo>
                    <a:pt x="339" y="523"/>
                  </a:lnTo>
                  <a:lnTo>
                    <a:pt x="336" y="522"/>
                  </a:lnTo>
                  <a:lnTo>
                    <a:pt x="332" y="527"/>
                  </a:lnTo>
                  <a:lnTo>
                    <a:pt x="331" y="528"/>
                  </a:lnTo>
                  <a:lnTo>
                    <a:pt x="329" y="527"/>
                  </a:lnTo>
                  <a:lnTo>
                    <a:pt x="329" y="525"/>
                  </a:lnTo>
                  <a:lnTo>
                    <a:pt x="327" y="525"/>
                  </a:lnTo>
                  <a:lnTo>
                    <a:pt x="322" y="523"/>
                  </a:lnTo>
                  <a:lnTo>
                    <a:pt x="321" y="523"/>
                  </a:lnTo>
                  <a:lnTo>
                    <a:pt x="321" y="522"/>
                  </a:lnTo>
                  <a:lnTo>
                    <a:pt x="324" y="518"/>
                  </a:lnTo>
                  <a:lnTo>
                    <a:pt x="326" y="518"/>
                  </a:lnTo>
                  <a:lnTo>
                    <a:pt x="331" y="515"/>
                  </a:lnTo>
                  <a:lnTo>
                    <a:pt x="329" y="513"/>
                  </a:lnTo>
                  <a:lnTo>
                    <a:pt x="327" y="513"/>
                  </a:lnTo>
                  <a:lnTo>
                    <a:pt x="326" y="510"/>
                  </a:lnTo>
                  <a:lnTo>
                    <a:pt x="326" y="508"/>
                  </a:lnTo>
                  <a:lnTo>
                    <a:pt x="326" y="507"/>
                  </a:lnTo>
                  <a:lnTo>
                    <a:pt x="326" y="502"/>
                  </a:lnTo>
                  <a:lnTo>
                    <a:pt x="324" y="498"/>
                  </a:lnTo>
                  <a:lnTo>
                    <a:pt x="324" y="497"/>
                  </a:lnTo>
                  <a:lnTo>
                    <a:pt x="322" y="497"/>
                  </a:lnTo>
                  <a:lnTo>
                    <a:pt x="322" y="493"/>
                  </a:lnTo>
                  <a:lnTo>
                    <a:pt x="322" y="492"/>
                  </a:lnTo>
                  <a:lnTo>
                    <a:pt x="314" y="488"/>
                  </a:lnTo>
                  <a:lnTo>
                    <a:pt x="311" y="488"/>
                  </a:lnTo>
                  <a:lnTo>
                    <a:pt x="311" y="490"/>
                  </a:lnTo>
                  <a:lnTo>
                    <a:pt x="309" y="490"/>
                  </a:lnTo>
                  <a:lnTo>
                    <a:pt x="306" y="490"/>
                  </a:lnTo>
                  <a:lnTo>
                    <a:pt x="306" y="492"/>
                  </a:lnTo>
                  <a:lnTo>
                    <a:pt x="304" y="493"/>
                  </a:lnTo>
                  <a:lnTo>
                    <a:pt x="302" y="492"/>
                  </a:lnTo>
                  <a:lnTo>
                    <a:pt x="299" y="493"/>
                  </a:lnTo>
                  <a:lnTo>
                    <a:pt x="292" y="495"/>
                  </a:lnTo>
                  <a:lnTo>
                    <a:pt x="292" y="497"/>
                  </a:lnTo>
                  <a:lnTo>
                    <a:pt x="287" y="495"/>
                  </a:lnTo>
                  <a:lnTo>
                    <a:pt x="287" y="493"/>
                  </a:lnTo>
                  <a:lnTo>
                    <a:pt x="287" y="492"/>
                  </a:lnTo>
                  <a:lnTo>
                    <a:pt x="286" y="490"/>
                  </a:lnTo>
                  <a:lnTo>
                    <a:pt x="286" y="487"/>
                  </a:lnTo>
                  <a:lnTo>
                    <a:pt x="284" y="485"/>
                  </a:lnTo>
                  <a:lnTo>
                    <a:pt x="284" y="482"/>
                  </a:lnTo>
                  <a:lnTo>
                    <a:pt x="282" y="480"/>
                  </a:lnTo>
                  <a:lnTo>
                    <a:pt x="281" y="477"/>
                  </a:lnTo>
                  <a:lnTo>
                    <a:pt x="279" y="477"/>
                  </a:lnTo>
                  <a:lnTo>
                    <a:pt x="277" y="475"/>
                  </a:lnTo>
                  <a:lnTo>
                    <a:pt x="279" y="473"/>
                  </a:lnTo>
                  <a:lnTo>
                    <a:pt x="277" y="468"/>
                  </a:lnTo>
                  <a:lnTo>
                    <a:pt x="279" y="467"/>
                  </a:lnTo>
                  <a:lnTo>
                    <a:pt x="277" y="467"/>
                  </a:lnTo>
                  <a:lnTo>
                    <a:pt x="276" y="463"/>
                  </a:lnTo>
                  <a:lnTo>
                    <a:pt x="274" y="462"/>
                  </a:lnTo>
                  <a:lnTo>
                    <a:pt x="272" y="462"/>
                  </a:lnTo>
                  <a:lnTo>
                    <a:pt x="271" y="462"/>
                  </a:lnTo>
                  <a:lnTo>
                    <a:pt x="267" y="462"/>
                  </a:lnTo>
                  <a:lnTo>
                    <a:pt x="267" y="465"/>
                  </a:lnTo>
                  <a:lnTo>
                    <a:pt x="264" y="467"/>
                  </a:lnTo>
                  <a:lnTo>
                    <a:pt x="259" y="465"/>
                  </a:lnTo>
                  <a:lnTo>
                    <a:pt x="256" y="467"/>
                  </a:lnTo>
                  <a:lnTo>
                    <a:pt x="252" y="468"/>
                  </a:lnTo>
                  <a:lnTo>
                    <a:pt x="249" y="468"/>
                  </a:lnTo>
                  <a:lnTo>
                    <a:pt x="249" y="467"/>
                  </a:lnTo>
                  <a:lnTo>
                    <a:pt x="244" y="468"/>
                  </a:lnTo>
                  <a:lnTo>
                    <a:pt x="242" y="468"/>
                  </a:lnTo>
                  <a:lnTo>
                    <a:pt x="239" y="467"/>
                  </a:lnTo>
                  <a:lnTo>
                    <a:pt x="239" y="463"/>
                  </a:lnTo>
                  <a:lnTo>
                    <a:pt x="237" y="462"/>
                  </a:lnTo>
                  <a:lnTo>
                    <a:pt x="234" y="460"/>
                  </a:lnTo>
                  <a:lnTo>
                    <a:pt x="230" y="458"/>
                  </a:lnTo>
                  <a:lnTo>
                    <a:pt x="227" y="458"/>
                  </a:lnTo>
                  <a:lnTo>
                    <a:pt x="220" y="457"/>
                  </a:lnTo>
                  <a:lnTo>
                    <a:pt x="220" y="455"/>
                  </a:lnTo>
                  <a:lnTo>
                    <a:pt x="219" y="453"/>
                  </a:lnTo>
                  <a:lnTo>
                    <a:pt x="215" y="452"/>
                  </a:lnTo>
                  <a:lnTo>
                    <a:pt x="209" y="450"/>
                  </a:lnTo>
                  <a:lnTo>
                    <a:pt x="209" y="452"/>
                  </a:lnTo>
                  <a:lnTo>
                    <a:pt x="207" y="452"/>
                  </a:lnTo>
                  <a:lnTo>
                    <a:pt x="204" y="452"/>
                  </a:lnTo>
                  <a:lnTo>
                    <a:pt x="202" y="450"/>
                  </a:lnTo>
                  <a:lnTo>
                    <a:pt x="197" y="450"/>
                  </a:lnTo>
                  <a:lnTo>
                    <a:pt x="194" y="452"/>
                  </a:lnTo>
                  <a:lnTo>
                    <a:pt x="190" y="445"/>
                  </a:lnTo>
                  <a:lnTo>
                    <a:pt x="187" y="446"/>
                  </a:lnTo>
                  <a:lnTo>
                    <a:pt x="185" y="446"/>
                  </a:lnTo>
                  <a:lnTo>
                    <a:pt x="182" y="445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4" y="440"/>
                  </a:lnTo>
                  <a:lnTo>
                    <a:pt x="174" y="438"/>
                  </a:lnTo>
                  <a:lnTo>
                    <a:pt x="170" y="438"/>
                  </a:lnTo>
                  <a:lnTo>
                    <a:pt x="169" y="438"/>
                  </a:lnTo>
                  <a:lnTo>
                    <a:pt x="167" y="438"/>
                  </a:lnTo>
                  <a:lnTo>
                    <a:pt x="165" y="441"/>
                  </a:lnTo>
                  <a:lnTo>
                    <a:pt x="165" y="443"/>
                  </a:lnTo>
                  <a:lnTo>
                    <a:pt x="162" y="446"/>
                  </a:lnTo>
                  <a:lnTo>
                    <a:pt x="157" y="452"/>
                  </a:lnTo>
                  <a:lnTo>
                    <a:pt x="155" y="452"/>
                  </a:lnTo>
                  <a:lnTo>
                    <a:pt x="153" y="452"/>
                  </a:lnTo>
                  <a:lnTo>
                    <a:pt x="152" y="452"/>
                  </a:lnTo>
                  <a:lnTo>
                    <a:pt x="152" y="450"/>
                  </a:lnTo>
                  <a:lnTo>
                    <a:pt x="152" y="448"/>
                  </a:lnTo>
                  <a:lnTo>
                    <a:pt x="152" y="446"/>
                  </a:lnTo>
                  <a:lnTo>
                    <a:pt x="152" y="445"/>
                  </a:lnTo>
                  <a:lnTo>
                    <a:pt x="152" y="443"/>
                  </a:lnTo>
                  <a:lnTo>
                    <a:pt x="150" y="440"/>
                  </a:lnTo>
                  <a:lnTo>
                    <a:pt x="152" y="440"/>
                  </a:lnTo>
                  <a:lnTo>
                    <a:pt x="152" y="438"/>
                  </a:lnTo>
                  <a:lnTo>
                    <a:pt x="152" y="436"/>
                  </a:lnTo>
                  <a:lnTo>
                    <a:pt x="152" y="435"/>
                  </a:lnTo>
                  <a:lnTo>
                    <a:pt x="152" y="433"/>
                  </a:lnTo>
                  <a:lnTo>
                    <a:pt x="153" y="431"/>
                  </a:lnTo>
                  <a:lnTo>
                    <a:pt x="152" y="428"/>
                  </a:lnTo>
                  <a:lnTo>
                    <a:pt x="152" y="426"/>
                  </a:lnTo>
                  <a:lnTo>
                    <a:pt x="150" y="426"/>
                  </a:lnTo>
                  <a:lnTo>
                    <a:pt x="147" y="418"/>
                  </a:lnTo>
                  <a:lnTo>
                    <a:pt x="147" y="420"/>
                  </a:lnTo>
                  <a:lnTo>
                    <a:pt x="143" y="418"/>
                  </a:lnTo>
                  <a:lnTo>
                    <a:pt x="143" y="416"/>
                  </a:lnTo>
                  <a:lnTo>
                    <a:pt x="142" y="416"/>
                  </a:lnTo>
                  <a:lnTo>
                    <a:pt x="138" y="415"/>
                  </a:lnTo>
                  <a:lnTo>
                    <a:pt x="137" y="415"/>
                  </a:lnTo>
                  <a:lnTo>
                    <a:pt x="135" y="415"/>
                  </a:lnTo>
                  <a:lnTo>
                    <a:pt x="130" y="408"/>
                  </a:lnTo>
                  <a:lnTo>
                    <a:pt x="130" y="406"/>
                  </a:lnTo>
                  <a:lnTo>
                    <a:pt x="127" y="403"/>
                  </a:lnTo>
                  <a:lnTo>
                    <a:pt x="127" y="401"/>
                  </a:lnTo>
                  <a:lnTo>
                    <a:pt x="127" y="400"/>
                  </a:lnTo>
                  <a:lnTo>
                    <a:pt x="125" y="398"/>
                  </a:lnTo>
                  <a:lnTo>
                    <a:pt x="125" y="393"/>
                  </a:lnTo>
                  <a:lnTo>
                    <a:pt x="123" y="391"/>
                  </a:lnTo>
                  <a:lnTo>
                    <a:pt x="123" y="390"/>
                  </a:lnTo>
                  <a:lnTo>
                    <a:pt x="123" y="386"/>
                  </a:lnTo>
                  <a:lnTo>
                    <a:pt x="123" y="385"/>
                  </a:lnTo>
                  <a:lnTo>
                    <a:pt x="123" y="383"/>
                  </a:lnTo>
                  <a:lnTo>
                    <a:pt x="127" y="381"/>
                  </a:lnTo>
                  <a:lnTo>
                    <a:pt x="127" y="380"/>
                  </a:lnTo>
                  <a:lnTo>
                    <a:pt x="130" y="378"/>
                  </a:lnTo>
                  <a:lnTo>
                    <a:pt x="130" y="375"/>
                  </a:lnTo>
                  <a:lnTo>
                    <a:pt x="128" y="371"/>
                  </a:lnTo>
                  <a:lnTo>
                    <a:pt x="125" y="371"/>
                  </a:lnTo>
                  <a:lnTo>
                    <a:pt x="127" y="366"/>
                  </a:lnTo>
                  <a:lnTo>
                    <a:pt x="125" y="363"/>
                  </a:lnTo>
                  <a:lnTo>
                    <a:pt x="120" y="363"/>
                  </a:lnTo>
                  <a:lnTo>
                    <a:pt x="118" y="363"/>
                  </a:lnTo>
                  <a:lnTo>
                    <a:pt x="117" y="363"/>
                  </a:lnTo>
                  <a:lnTo>
                    <a:pt x="115" y="361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5" y="356"/>
                  </a:lnTo>
                  <a:lnTo>
                    <a:pt x="117" y="356"/>
                  </a:lnTo>
                  <a:lnTo>
                    <a:pt x="115" y="355"/>
                  </a:lnTo>
                  <a:lnTo>
                    <a:pt x="113" y="355"/>
                  </a:lnTo>
                  <a:lnTo>
                    <a:pt x="112" y="356"/>
                  </a:lnTo>
                  <a:lnTo>
                    <a:pt x="110" y="356"/>
                  </a:lnTo>
                  <a:lnTo>
                    <a:pt x="108" y="358"/>
                  </a:lnTo>
                  <a:lnTo>
                    <a:pt x="105" y="358"/>
                  </a:lnTo>
                  <a:lnTo>
                    <a:pt x="103" y="360"/>
                  </a:lnTo>
                  <a:lnTo>
                    <a:pt x="105" y="361"/>
                  </a:lnTo>
                  <a:lnTo>
                    <a:pt x="102" y="363"/>
                  </a:lnTo>
                  <a:lnTo>
                    <a:pt x="98" y="361"/>
                  </a:lnTo>
                  <a:lnTo>
                    <a:pt x="97" y="360"/>
                  </a:lnTo>
                  <a:lnTo>
                    <a:pt x="98" y="360"/>
                  </a:lnTo>
                  <a:lnTo>
                    <a:pt x="98" y="356"/>
                  </a:lnTo>
                  <a:lnTo>
                    <a:pt x="98" y="350"/>
                  </a:lnTo>
                  <a:lnTo>
                    <a:pt x="97" y="346"/>
                  </a:lnTo>
                  <a:lnTo>
                    <a:pt x="92" y="348"/>
                  </a:lnTo>
                  <a:lnTo>
                    <a:pt x="90" y="348"/>
                  </a:lnTo>
                  <a:lnTo>
                    <a:pt x="88" y="351"/>
                  </a:lnTo>
                  <a:lnTo>
                    <a:pt x="87" y="355"/>
                  </a:lnTo>
                  <a:lnTo>
                    <a:pt x="87" y="356"/>
                  </a:lnTo>
                  <a:lnTo>
                    <a:pt x="88" y="358"/>
                  </a:lnTo>
                  <a:lnTo>
                    <a:pt x="87" y="358"/>
                  </a:lnTo>
                  <a:lnTo>
                    <a:pt x="85" y="358"/>
                  </a:lnTo>
                  <a:lnTo>
                    <a:pt x="83" y="358"/>
                  </a:lnTo>
                  <a:lnTo>
                    <a:pt x="80" y="358"/>
                  </a:lnTo>
                  <a:lnTo>
                    <a:pt x="78" y="358"/>
                  </a:lnTo>
                  <a:lnTo>
                    <a:pt x="77" y="356"/>
                  </a:lnTo>
                  <a:lnTo>
                    <a:pt x="77" y="353"/>
                  </a:lnTo>
                  <a:lnTo>
                    <a:pt x="78" y="351"/>
                  </a:lnTo>
                  <a:lnTo>
                    <a:pt x="80" y="351"/>
                  </a:lnTo>
                  <a:lnTo>
                    <a:pt x="78" y="350"/>
                  </a:lnTo>
                  <a:lnTo>
                    <a:pt x="77" y="348"/>
                  </a:lnTo>
                  <a:lnTo>
                    <a:pt x="72" y="348"/>
                  </a:lnTo>
                  <a:lnTo>
                    <a:pt x="70" y="346"/>
                  </a:lnTo>
                  <a:lnTo>
                    <a:pt x="68" y="346"/>
                  </a:lnTo>
                  <a:lnTo>
                    <a:pt x="68" y="344"/>
                  </a:lnTo>
                  <a:lnTo>
                    <a:pt x="67" y="344"/>
                  </a:lnTo>
                  <a:lnTo>
                    <a:pt x="65" y="344"/>
                  </a:lnTo>
                  <a:lnTo>
                    <a:pt x="65" y="348"/>
                  </a:lnTo>
                  <a:lnTo>
                    <a:pt x="65" y="350"/>
                  </a:lnTo>
                  <a:lnTo>
                    <a:pt x="60" y="350"/>
                  </a:lnTo>
                  <a:lnTo>
                    <a:pt x="58" y="348"/>
                  </a:lnTo>
                  <a:lnTo>
                    <a:pt x="58" y="344"/>
                  </a:lnTo>
                  <a:lnTo>
                    <a:pt x="56" y="344"/>
                  </a:lnTo>
                  <a:lnTo>
                    <a:pt x="55" y="344"/>
                  </a:lnTo>
                  <a:lnTo>
                    <a:pt x="53" y="348"/>
                  </a:lnTo>
                  <a:lnTo>
                    <a:pt x="50" y="350"/>
                  </a:lnTo>
                  <a:lnTo>
                    <a:pt x="48" y="350"/>
                  </a:lnTo>
                  <a:lnTo>
                    <a:pt x="46" y="350"/>
                  </a:lnTo>
                  <a:lnTo>
                    <a:pt x="45" y="350"/>
                  </a:lnTo>
                  <a:lnTo>
                    <a:pt x="45" y="351"/>
                  </a:lnTo>
                  <a:lnTo>
                    <a:pt x="41" y="358"/>
                  </a:lnTo>
                  <a:lnTo>
                    <a:pt x="43" y="360"/>
                  </a:lnTo>
                  <a:lnTo>
                    <a:pt x="46" y="365"/>
                  </a:lnTo>
                  <a:lnTo>
                    <a:pt x="48" y="363"/>
                  </a:lnTo>
                  <a:lnTo>
                    <a:pt x="51" y="361"/>
                  </a:lnTo>
                  <a:lnTo>
                    <a:pt x="53" y="363"/>
                  </a:lnTo>
                  <a:lnTo>
                    <a:pt x="53" y="366"/>
                  </a:lnTo>
                  <a:lnTo>
                    <a:pt x="55" y="370"/>
                  </a:lnTo>
                  <a:lnTo>
                    <a:pt x="53" y="371"/>
                  </a:lnTo>
                  <a:lnTo>
                    <a:pt x="53" y="373"/>
                  </a:lnTo>
                  <a:lnTo>
                    <a:pt x="53" y="376"/>
                  </a:lnTo>
                  <a:lnTo>
                    <a:pt x="53" y="380"/>
                  </a:lnTo>
                  <a:lnTo>
                    <a:pt x="53" y="381"/>
                  </a:lnTo>
                  <a:lnTo>
                    <a:pt x="51" y="381"/>
                  </a:lnTo>
                  <a:lnTo>
                    <a:pt x="50" y="386"/>
                  </a:lnTo>
                  <a:lnTo>
                    <a:pt x="48" y="386"/>
                  </a:lnTo>
                  <a:lnTo>
                    <a:pt x="46" y="388"/>
                  </a:lnTo>
                  <a:lnTo>
                    <a:pt x="48" y="390"/>
                  </a:lnTo>
                  <a:lnTo>
                    <a:pt x="50" y="393"/>
                  </a:lnTo>
                  <a:lnTo>
                    <a:pt x="50" y="395"/>
                  </a:lnTo>
                  <a:lnTo>
                    <a:pt x="51" y="395"/>
                  </a:lnTo>
                  <a:lnTo>
                    <a:pt x="48" y="398"/>
                  </a:lnTo>
                  <a:lnTo>
                    <a:pt x="48" y="400"/>
                  </a:lnTo>
                  <a:lnTo>
                    <a:pt x="48" y="401"/>
                  </a:lnTo>
                  <a:lnTo>
                    <a:pt x="50" y="403"/>
                  </a:lnTo>
                  <a:lnTo>
                    <a:pt x="50" y="410"/>
                  </a:lnTo>
                  <a:lnTo>
                    <a:pt x="50" y="411"/>
                  </a:lnTo>
                  <a:lnTo>
                    <a:pt x="48" y="411"/>
                  </a:lnTo>
                  <a:lnTo>
                    <a:pt x="43" y="411"/>
                  </a:lnTo>
                  <a:lnTo>
                    <a:pt x="41" y="413"/>
                  </a:lnTo>
                  <a:lnTo>
                    <a:pt x="38" y="415"/>
                  </a:lnTo>
                  <a:lnTo>
                    <a:pt x="36" y="413"/>
                  </a:lnTo>
                  <a:lnTo>
                    <a:pt x="33" y="411"/>
                  </a:lnTo>
                  <a:lnTo>
                    <a:pt x="23" y="408"/>
                  </a:lnTo>
                  <a:lnTo>
                    <a:pt x="21" y="411"/>
                  </a:lnTo>
                  <a:lnTo>
                    <a:pt x="18" y="410"/>
                  </a:lnTo>
                  <a:lnTo>
                    <a:pt x="15" y="408"/>
                  </a:lnTo>
                  <a:lnTo>
                    <a:pt x="13" y="408"/>
                  </a:lnTo>
                  <a:lnTo>
                    <a:pt x="13" y="411"/>
                  </a:lnTo>
                  <a:lnTo>
                    <a:pt x="10" y="411"/>
                  </a:lnTo>
                  <a:lnTo>
                    <a:pt x="8" y="411"/>
                  </a:lnTo>
                  <a:lnTo>
                    <a:pt x="6" y="411"/>
                  </a:lnTo>
                  <a:lnTo>
                    <a:pt x="3" y="410"/>
                  </a:lnTo>
                  <a:lnTo>
                    <a:pt x="1" y="411"/>
                  </a:lnTo>
                  <a:lnTo>
                    <a:pt x="0" y="408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6" y="398"/>
                  </a:lnTo>
                  <a:lnTo>
                    <a:pt x="10" y="393"/>
                  </a:lnTo>
                  <a:lnTo>
                    <a:pt x="11" y="393"/>
                  </a:lnTo>
                  <a:lnTo>
                    <a:pt x="11" y="391"/>
                  </a:lnTo>
                  <a:lnTo>
                    <a:pt x="13" y="390"/>
                  </a:lnTo>
                  <a:lnTo>
                    <a:pt x="15" y="388"/>
                  </a:lnTo>
                  <a:lnTo>
                    <a:pt x="16" y="383"/>
                  </a:lnTo>
                  <a:lnTo>
                    <a:pt x="20" y="383"/>
                  </a:lnTo>
                  <a:lnTo>
                    <a:pt x="21" y="380"/>
                  </a:lnTo>
                  <a:lnTo>
                    <a:pt x="21" y="378"/>
                  </a:lnTo>
                  <a:lnTo>
                    <a:pt x="20" y="376"/>
                  </a:lnTo>
                  <a:lnTo>
                    <a:pt x="21" y="375"/>
                  </a:lnTo>
                  <a:lnTo>
                    <a:pt x="21" y="371"/>
                  </a:lnTo>
                  <a:lnTo>
                    <a:pt x="23" y="371"/>
                  </a:lnTo>
                  <a:lnTo>
                    <a:pt x="21" y="370"/>
                  </a:lnTo>
                  <a:lnTo>
                    <a:pt x="23" y="368"/>
                  </a:lnTo>
                  <a:lnTo>
                    <a:pt x="23" y="366"/>
                  </a:lnTo>
                  <a:lnTo>
                    <a:pt x="25" y="366"/>
                  </a:lnTo>
                  <a:lnTo>
                    <a:pt x="26" y="366"/>
                  </a:lnTo>
                  <a:lnTo>
                    <a:pt x="28" y="365"/>
                  </a:lnTo>
                  <a:lnTo>
                    <a:pt x="26" y="356"/>
                  </a:lnTo>
                  <a:lnTo>
                    <a:pt x="28" y="355"/>
                  </a:lnTo>
                  <a:lnTo>
                    <a:pt x="30" y="356"/>
                  </a:lnTo>
                  <a:lnTo>
                    <a:pt x="30" y="355"/>
                  </a:lnTo>
                  <a:lnTo>
                    <a:pt x="33" y="348"/>
                  </a:lnTo>
                  <a:lnTo>
                    <a:pt x="31" y="346"/>
                  </a:lnTo>
                  <a:lnTo>
                    <a:pt x="33" y="343"/>
                  </a:lnTo>
                  <a:lnTo>
                    <a:pt x="35" y="343"/>
                  </a:lnTo>
                  <a:lnTo>
                    <a:pt x="36" y="341"/>
                  </a:lnTo>
                  <a:lnTo>
                    <a:pt x="35" y="341"/>
                  </a:lnTo>
                  <a:lnTo>
                    <a:pt x="35" y="339"/>
                  </a:lnTo>
                  <a:lnTo>
                    <a:pt x="36" y="338"/>
                  </a:lnTo>
                  <a:lnTo>
                    <a:pt x="35" y="338"/>
                  </a:lnTo>
                  <a:lnTo>
                    <a:pt x="35" y="336"/>
                  </a:lnTo>
                  <a:lnTo>
                    <a:pt x="36" y="334"/>
                  </a:lnTo>
                  <a:lnTo>
                    <a:pt x="36" y="336"/>
                  </a:lnTo>
                  <a:lnTo>
                    <a:pt x="36" y="334"/>
                  </a:lnTo>
                  <a:lnTo>
                    <a:pt x="38" y="334"/>
                  </a:lnTo>
                  <a:lnTo>
                    <a:pt x="40" y="333"/>
                  </a:lnTo>
                  <a:lnTo>
                    <a:pt x="40" y="331"/>
                  </a:lnTo>
                  <a:lnTo>
                    <a:pt x="40" y="329"/>
                  </a:lnTo>
                  <a:lnTo>
                    <a:pt x="41" y="326"/>
                  </a:lnTo>
                  <a:lnTo>
                    <a:pt x="41" y="324"/>
                  </a:lnTo>
                  <a:lnTo>
                    <a:pt x="41" y="323"/>
                  </a:lnTo>
                  <a:lnTo>
                    <a:pt x="43" y="319"/>
                  </a:lnTo>
                  <a:lnTo>
                    <a:pt x="43" y="316"/>
                  </a:lnTo>
                  <a:lnTo>
                    <a:pt x="45" y="314"/>
                  </a:lnTo>
                  <a:lnTo>
                    <a:pt x="45" y="313"/>
                  </a:lnTo>
                  <a:lnTo>
                    <a:pt x="45" y="309"/>
                  </a:lnTo>
                  <a:lnTo>
                    <a:pt x="43" y="308"/>
                  </a:lnTo>
                  <a:lnTo>
                    <a:pt x="45" y="304"/>
                  </a:lnTo>
                  <a:lnTo>
                    <a:pt x="45" y="303"/>
                  </a:lnTo>
                  <a:lnTo>
                    <a:pt x="46" y="303"/>
                  </a:lnTo>
                  <a:lnTo>
                    <a:pt x="48" y="301"/>
                  </a:lnTo>
                  <a:lnTo>
                    <a:pt x="48" y="299"/>
                  </a:lnTo>
                  <a:lnTo>
                    <a:pt x="48" y="296"/>
                  </a:lnTo>
                  <a:lnTo>
                    <a:pt x="46" y="291"/>
                  </a:lnTo>
                  <a:lnTo>
                    <a:pt x="48" y="291"/>
                  </a:lnTo>
                  <a:lnTo>
                    <a:pt x="50" y="289"/>
                  </a:lnTo>
                  <a:lnTo>
                    <a:pt x="50" y="288"/>
                  </a:lnTo>
                  <a:lnTo>
                    <a:pt x="48" y="286"/>
                  </a:lnTo>
                  <a:lnTo>
                    <a:pt x="48" y="284"/>
                  </a:lnTo>
                  <a:lnTo>
                    <a:pt x="48" y="283"/>
                  </a:lnTo>
                  <a:lnTo>
                    <a:pt x="50" y="281"/>
                  </a:lnTo>
                  <a:lnTo>
                    <a:pt x="51" y="281"/>
                  </a:lnTo>
                  <a:lnTo>
                    <a:pt x="50" y="279"/>
                  </a:lnTo>
                  <a:lnTo>
                    <a:pt x="51" y="274"/>
                  </a:lnTo>
                  <a:lnTo>
                    <a:pt x="51" y="271"/>
                  </a:lnTo>
                  <a:lnTo>
                    <a:pt x="53" y="269"/>
                  </a:lnTo>
                  <a:lnTo>
                    <a:pt x="53" y="268"/>
                  </a:lnTo>
                  <a:lnTo>
                    <a:pt x="51" y="268"/>
                  </a:lnTo>
                  <a:lnTo>
                    <a:pt x="51" y="264"/>
                  </a:lnTo>
                  <a:lnTo>
                    <a:pt x="53" y="263"/>
                  </a:lnTo>
                  <a:lnTo>
                    <a:pt x="53" y="261"/>
                  </a:lnTo>
                  <a:lnTo>
                    <a:pt x="55" y="261"/>
                  </a:lnTo>
                  <a:lnTo>
                    <a:pt x="55" y="258"/>
                  </a:lnTo>
                  <a:lnTo>
                    <a:pt x="55" y="254"/>
                  </a:lnTo>
                  <a:lnTo>
                    <a:pt x="56" y="253"/>
                  </a:lnTo>
                  <a:lnTo>
                    <a:pt x="56" y="251"/>
                  </a:lnTo>
                  <a:lnTo>
                    <a:pt x="58" y="251"/>
                  </a:lnTo>
                  <a:lnTo>
                    <a:pt x="58" y="249"/>
                  </a:lnTo>
                  <a:lnTo>
                    <a:pt x="60" y="249"/>
                  </a:lnTo>
                  <a:lnTo>
                    <a:pt x="60" y="248"/>
                  </a:lnTo>
                  <a:lnTo>
                    <a:pt x="58" y="244"/>
                  </a:lnTo>
                  <a:lnTo>
                    <a:pt x="56" y="246"/>
                  </a:lnTo>
                  <a:lnTo>
                    <a:pt x="56" y="244"/>
                  </a:lnTo>
                  <a:lnTo>
                    <a:pt x="56" y="242"/>
                  </a:lnTo>
                  <a:lnTo>
                    <a:pt x="58" y="242"/>
                  </a:lnTo>
                  <a:lnTo>
                    <a:pt x="60" y="241"/>
                  </a:lnTo>
                  <a:lnTo>
                    <a:pt x="60" y="236"/>
                  </a:lnTo>
                  <a:lnTo>
                    <a:pt x="61" y="234"/>
                  </a:lnTo>
                  <a:lnTo>
                    <a:pt x="60" y="232"/>
                  </a:lnTo>
                  <a:lnTo>
                    <a:pt x="60" y="231"/>
                  </a:lnTo>
                  <a:lnTo>
                    <a:pt x="58" y="229"/>
                  </a:lnTo>
                  <a:lnTo>
                    <a:pt x="58" y="226"/>
                  </a:lnTo>
                  <a:lnTo>
                    <a:pt x="58" y="224"/>
                  </a:lnTo>
                  <a:lnTo>
                    <a:pt x="56" y="222"/>
                  </a:lnTo>
                  <a:lnTo>
                    <a:pt x="55" y="222"/>
                  </a:lnTo>
                  <a:lnTo>
                    <a:pt x="53" y="222"/>
                  </a:lnTo>
                  <a:lnTo>
                    <a:pt x="53" y="221"/>
                  </a:lnTo>
                  <a:lnTo>
                    <a:pt x="53" y="219"/>
                  </a:lnTo>
                  <a:lnTo>
                    <a:pt x="51" y="217"/>
                  </a:lnTo>
                  <a:lnTo>
                    <a:pt x="53" y="216"/>
                  </a:lnTo>
                  <a:lnTo>
                    <a:pt x="50" y="214"/>
                  </a:lnTo>
                  <a:lnTo>
                    <a:pt x="48" y="212"/>
                  </a:lnTo>
                  <a:lnTo>
                    <a:pt x="48" y="211"/>
                  </a:lnTo>
                  <a:lnTo>
                    <a:pt x="46" y="211"/>
                  </a:lnTo>
                  <a:lnTo>
                    <a:pt x="43" y="204"/>
                  </a:lnTo>
                  <a:lnTo>
                    <a:pt x="43" y="199"/>
                  </a:lnTo>
                  <a:lnTo>
                    <a:pt x="41" y="197"/>
                  </a:lnTo>
                  <a:lnTo>
                    <a:pt x="40" y="196"/>
                  </a:lnTo>
                  <a:lnTo>
                    <a:pt x="43" y="196"/>
                  </a:lnTo>
                  <a:lnTo>
                    <a:pt x="45" y="196"/>
                  </a:lnTo>
                  <a:lnTo>
                    <a:pt x="46" y="196"/>
                  </a:lnTo>
                  <a:lnTo>
                    <a:pt x="51" y="196"/>
                  </a:lnTo>
                  <a:lnTo>
                    <a:pt x="53" y="196"/>
                  </a:lnTo>
                  <a:lnTo>
                    <a:pt x="53" y="194"/>
                  </a:lnTo>
                  <a:lnTo>
                    <a:pt x="51" y="191"/>
                  </a:lnTo>
                  <a:lnTo>
                    <a:pt x="55" y="182"/>
                  </a:lnTo>
                  <a:lnTo>
                    <a:pt x="56" y="182"/>
                  </a:lnTo>
                  <a:lnTo>
                    <a:pt x="70" y="181"/>
                  </a:lnTo>
                  <a:lnTo>
                    <a:pt x="72" y="179"/>
                  </a:lnTo>
                  <a:lnTo>
                    <a:pt x="73" y="176"/>
                  </a:lnTo>
                  <a:lnTo>
                    <a:pt x="72" y="174"/>
                  </a:lnTo>
                  <a:lnTo>
                    <a:pt x="73" y="171"/>
                  </a:lnTo>
                  <a:lnTo>
                    <a:pt x="73" y="167"/>
                  </a:lnTo>
                  <a:lnTo>
                    <a:pt x="75" y="167"/>
                  </a:lnTo>
                  <a:lnTo>
                    <a:pt x="77" y="169"/>
                  </a:lnTo>
                  <a:lnTo>
                    <a:pt x="80" y="167"/>
                  </a:lnTo>
                  <a:lnTo>
                    <a:pt x="82" y="166"/>
                  </a:lnTo>
                  <a:lnTo>
                    <a:pt x="83" y="164"/>
                  </a:lnTo>
                  <a:lnTo>
                    <a:pt x="85" y="164"/>
                  </a:lnTo>
                  <a:lnTo>
                    <a:pt x="85" y="162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7"/>
                  </a:lnTo>
                  <a:lnTo>
                    <a:pt x="98" y="154"/>
                  </a:lnTo>
                  <a:lnTo>
                    <a:pt x="102" y="152"/>
                  </a:lnTo>
                  <a:lnTo>
                    <a:pt x="103" y="152"/>
                  </a:lnTo>
                  <a:lnTo>
                    <a:pt x="105" y="152"/>
                  </a:lnTo>
                  <a:lnTo>
                    <a:pt x="105" y="154"/>
                  </a:lnTo>
                  <a:lnTo>
                    <a:pt x="105" y="156"/>
                  </a:lnTo>
                  <a:lnTo>
                    <a:pt x="105" y="157"/>
                  </a:lnTo>
                  <a:lnTo>
                    <a:pt x="105" y="159"/>
                  </a:lnTo>
                  <a:lnTo>
                    <a:pt x="107" y="161"/>
                  </a:lnTo>
                  <a:lnTo>
                    <a:pt x="110" y="161"/>
                  </a:lnTo>
                  <a:lnTo>
                    <a:pt x="117" y="159"/>
                  </a:lnTo>
                  <a:lnTo>
                    <a:pt x="118" y="157"/>
                  </a:lnTo>
                  <a:lnTo>
                    <a:pt x="120" y="159"/>
                  </a:lnTo>
                  <a:lnTo>
                    <a:pt x="122" y="161"/>
                  </a:lnTo>
                  <a:lnTo>
                    <a:pt x="125" y="162"/>
                  </a:lnTo>
                  <a:lnTo>
                    <a:pt x="125" y="166"/>
                  </a:lnTo>
                  <a:lnTo>
                    <a:pt x="125" y="167"/>
                  </a:lnTo>
                  <a:lnTo>
                    <a:pt x="130" y="166"/>
                  </a:lnTo>
                  <a:lnTo>
                    <a:pt x="130" y="169"/>
                  </a:lnTo>
                  <a:lnTo>
                    <a:pt x="132" y="171"/>
                  </a:lnTo>
                  <a:lnTo>
                    <a:pt x="137" y="172"/>
                  </a:lnTo>
                  <a:lnTo>
                    <a:pt x="138" y="176"/>
                  </a:lnTo>
                  <a:lnTo>
                    <a:pt x="140" y="176"/>
                  </a:lnTo>
                  <a:lnTo>
                    <a:pt x="142" y="176"/>
                  </a:lnTo>
                  <a:lnTo>
                    <a:pt x="138" y="172"/>
                  </a:lnTo>
                  <a:lnTo>
                    <a:pt x="140" y="169"/>
                  </a:lnTo>
                  <a:lnTo>
                    <a:pt x="140" y="167"/>
                  </a:lnTo>
                  <a:lnTo>
                    <a:pt x="143" y="159"/>
                  </a:lnTo>
                  <a:lnTo>
                    <a:pt x="142" y="157"/>
                  </a:lnTo>
                  <a:lnTo>
                    <a:pt x="143" y="147"/>
                  </a:lnTo>
                  <a:lnTo>
                    <a:pt x="145" y="147"/>
                  </a:lnTo>
                  <a:lnTo>
                    <a:pt x="152" y="149"/>
                  </a:lnTo>
                  <a:lnTo>
                    <a:pt x="153" y="149"/>
                  </a:lnTo>
                  <a:lnTo>
                    <a:pt x="155" y="147"/>
                  </a:lnTo>
                  <a:lnTo>
                    <a:pt x="153" y="147"/>
                  </a:lnTo>
                  <a:lnTo>
                    <a:pt x="153" y="144"/>
                  </a:lnTo>
                  <a:lnTo>
                    <a:pt x="152" y="146"/>
                  </a:lnTo>
                  <a:lnTo>
                    <a:pt x="152" y="144"/>
                  </a:lnTo>
                  <a:lnTo>
                    <a:pt x="152" y="142"/>
                  </a:lnTo>
                  <a:lnTo>
                    <a:pt x="152" y="140"/>
                  </a:lnTo>
                  <a:lnTo>
                    <a:pt x="150" y="139"/>
                  </a:lnTo>
                  <a:lnTo>
                    <a:pt x="152" y="137"/>
                  </a:lnTo>
                  <a:lnTo>
                    <a:pt x="152" y="132"/>
                  </a:lnTo>
                  <a:lnTo>
                    <a:pt x="152" y="130"/>
                  </a:lnTo>
                  <a:lnTo>
                    <a:pt x="153" y="132"/>
                  </a:lnTo>
                  <a:lnTo>
                    <a:pt x="153" y="129"/>
                  </a:lnTo>
                  <a:lnTo>
                    <a:pt x="155" y="127"/>
                  </a:lnTo>
                  <a:lnTo>
                    <a:pt x="155" y="124"/>
                  </a:lnTo>
                  <a:lnTo>
                    <a:pt x="159" y="122"/>
                  </a:lnTo>
                  <a:lnTo>
                    <a:pt x="162" y="127"/>
                  </a:lnTo>
                  <a:lnTo>
                    <a:pt x="165" y="125"/>
                  </a:lnTo>
                  <a:lnTo>
                    <a:pt x="169" y="124"/>
                  </a:lnTo>
                  <a:lnTo>
                    <a:pt x="170" y="124"/>
                  </a:lnTo>
                  <a:lnTo>
                    <a:pt x="174" y="124"/>
                  </a:lnTo>
                  <a:lnTo>
                    <a:pt x="174" y="125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82" y="130"/>
                  </a:lnTo>
                  <a:lnTo>
                    <a:pt x="184" y="129"/>
                  </a:lnTo>
                  <a:lnTo>
                    <a:pt x="184" y="127"/>
                  </a:lnTo>
                  <a:lnTo>
                    <a:pt x="184" y="125"/>
                  </a:lnTo>
                  <a:lnTo>
                    <a:pt x="184" y="124"/>
                  </a:lnTo>
                  <a:lnTo>
                    <a:pt x="212" y="149"/>
                  </a:lnTo>
                  <a:lnTo>
                    <a:pt x="214" y="149"/>
                  </a:lnTo>
                  <a:lnTo>
                    <a:pt x="212" y="151"/>
                  </a:lnTo>
                  <a:lnTo>
                    <a:pt x="212" y="152"/>
                  </a:lnTo>
                  <a:lnTo>
                    <a:pt x="210" y="152"/>
                  </a:lnTo>
                  <a:lnTo>
                    <a:pt x="210" y="154"/>
                  </a:lnTo>
                  <a:lnTo>
                    <a:pt x="209" y="156"/>
                  </a:lnTo>
                  <a:lnTo>
                    <a:pt x="210" y="157"/>
                  </a:lnTo>
                  <a:lnTo>
                    <a:pt x="212" y="157"/>
                  </a:lnTo>
                  <a:lnTo>
                    <a:pt x="214" y="157"/>
                  </a:lnTo>
                  <a:lnTo>
                    <a:pt x="215" y="159"/>
                  </a:lnTo>
                  <a:lnTo>
                    <a:pt x="219" y="152"/>
                  </a:lnTo>
                  <a:lnTo>
                    <a:pt x="220" y="152"/>
                  </a:lnTo>
                  <a:lnTo>
                    <a:pt x="222" y="147"/>
                  </a:lnTo>
                  <a:lnTo>
                    <a:pt x="222" y="149"/>
                  </a:lnTo>
                  <a:lnTo>
                    <a:pt x="222" y="147"/>
                  </a:lnTo>
                  <a:lnTo>
                    <a:pt x="224" y="147"/>
                  </a:lnTo>
                  <a:lnTo>
                    <a:pt x="224" y="146"/>
                  </a:lnTo>
                  <a:lnTo>
                    <a:pt x="227" y="146"/>
                  </a:lnTo>
                  <a:lnTo>
                    <a:pt x="229" y="147"/>
                  </a:lnTo>
                  <a:lnTo>
                    <a:pt x="230" y="147"/>
                  </a:lnTo>
                  <a:lnTo>
                    <a:pt x="232" y="144"/>
                  </a:lnTo>
                  <a:lnTo>
                    <a:pt x="232" y="142"/>
                  </a:lnTo>
                  <a:lnTo>
                    <a:pt x="230" y="140"/>
                  </a:lnTo>
                  <a:lnTo>
                    <a:pt x="234" y="140"/>
                  </a:lnTo>
                  <a:lnTo>
                    <a:pt x="234" y="135"/>
                  </a:lnTo>
                  <a:lnTo>
                    <a:pt x="235" y="135"/>
                  </a:lnTo>
                  <a:lnTo>
                    <a:pt x="235" y="134"/>
                  </a:lnTo>
                  <a:lnTo>
                    <a:pt x="237" y="134"/>
                  </a:lnTo>
                  <a:lnTo>
                    <a:pt x="237" y="130"/>
                  </a:lnTo>
                  <a:lnTo>
                    <a:pt x="242" y="130"/>
                  </a:lnTo>
                  <a:lnTo>
                    <a:pt x="242" y="129"/>
                  </a:lnTo>
                  <a:lnTo>
                    <a:pt x="242" y="127"/>
                  </a:lnTo>
                  <a:lnTo>
                    <a:pt x="245" y="127"/>
                  </a:lnTo>
                  <a:lnTo>
                    <a:pt x="245" y="125"/>
                  </a:lnTo>
                  <a:lnTo>
                    <a:pt x="245" y="124"/>
                  </a:lnTo>
                  <a:lnTo>
                    <a:pt x="245" y="122"/>
                  </a:lnTo>
                  <a:lnTo>
                    <a:pt x="245" y="115"/>
                  </a:lnTo>
                  <a:lnTo>
                    <a:pt x="244" y="115"/>
                  </a:lnTo>
                  <a:lnTo>
                    <a:pt x="244" y="112"/>
                  </a:lnTo>
                  <a:lnTo>
                    <a:pt x="244" y="110"/>
                  </a:lnTo>
                  <a:lnTo>
                    <a:pt x="249" y="112"/>
                  </a:lnTo>
                  <a:lnTo>
                    <a:pt x="249" y="114"/>
                  </a:lnTo>
                  <a:lnTo>
                    <a:pt x="254" y="110"/>
                  </a:lnTo>
                  <a:lnTo>
                    <a:pt x="261" y="105"/>
                  </a:lnTo>
                  <a:lnTo>
                    <a:pt x="272" y="104"/>
                  </a:lnTo>
                  <a:lnTo>
                    <a:pt x="276" y="104"/>
                  </a:lnTo>
                  <a:lnTo>
                    <a:pt x="274" y="90"/>
                  </a:lnTo>
                  <a:lnTo>
                    <a:pt x="276" y="89"/>
                  </a:lnTo>
                  <a:lnTo>
                    <a:pt x="276" y="85"/>
                  </a:lnTo>
                  <a:lnTo>
                    <a:pt x="279" y="82"/>
                  </a:lnTo>
                  <a:lnTo>
                    <a:pt x="277" y="75"/>
                  </a:lnTo>
                  <a:lnTo>
                    <a:pt x="279" y="74"/>
                  </a:lnTo>
                  <a:lnTo>
                    <a:pt x="281" y="72"/>
                  </a:lnTo>
                  <a:lnTo>
                    <a:pt x="286" y="69"/>
                  </a:lnTo>
                  <a:lnTo>
                    <a:pt x="286" y="65"/>
                  </a:lnTo>
                  <a:lnTo>
                    <a:pt x="284" y="65"/>
                  </a:lnTo>
                  <a:lnTo>
                    <a:pt x="281" y="64"/>
                  </a:lnTo>
                  <a:lnTo>
                    <a:pt x="282" y="64"/>
                  </a:lnTo>
                  <a:lnTo>
                    <a:pt x="284" y="62"/>
                  </a:lnTo>
                  <a:lnTo>
                    <a:pt x="282" y="62"/>
                  </a:lnTo>
                  <a:lnTo>
                    <a:pt x="279" y="60"/>
                  </a:lnTo>
                  <a:lnTo>
                    <a:pt x="282" y="59"/>
                  </a:lnTo>
                  <a:lnTo>
                    <a:pt x="281" y="55"/>
                  </a:lnTo>
                  <a:lnTo>
                    <a:pt x="284" y="55"/>
                  </a:lnTo>
                  <a:lnTo>
                    <a:pt x="284" y="52"/>
                  </a:lnTo>
                  <a:lnTo>
                    <a:pt x="289" y="52"/>
                  </a:lnTo>
                  <a:lnTo>
                    <a:pt x="287" y="50"/>
                  </a:lnTo>
                  <a:lnTo>
                    <a:pt x="287" y="52"/>
                  </a:lnTo>
                  <a:lnTo>
                    <a:pt x="287" y="50"/>
                  </a:lnTo>
                  <a:lnTo>
                    <a:pt x="287" y="47"/>
                  </a:lnTo>
                  <a:lnTo>
                    <a:pt x="287" y="45"/>
                  </a:lnTo>
                  <a:lnTo>
                    <a:pt x="289" y="44"/>
                  </a:lnTo>
                  <a:lnTo>
                    <a:pt x="289" y="40"/>
                  </a:lnTo>
                  <a:lnTo>
                    <a:pt x="289" y="38"/>
                  </a:lnTo>
                  <a:lnTo>
                    <a:pt x="291" y="38"/>
                  </a:lnTo>
                  <a:lnTo>
                    <a:pt x="292" y="38"/>
                  </a:lnTo>
                  <a:lnTo>
                    <a:pt x="294" y="37"/>
                  </a:lnTo>
                  <a:lnTo>
                    <a:pt x="296" y="35"/>
                  </a:lnTo>
                  <a:lnTo>
                    <a:pt x="296" y="33"/>
                  </a:lnTo>
                  <a:lnTo>
                    <a:pt x="297" y="33"/>
                  </a:lnTo>
                  <a:lnTo>
                    <a:pt x="301" y="35"/>
                  </a:lnTo>
                  <a:lnTo>
                    <a:pt x="302" y="33"/>
                  </a:lnTo>
                  <a:lnTo>
                    <a:pt x="304" y="33"/>
                  </a:lnTo>
                  <a:lnTo>
                    <a:pt x="306" y="30"/>
                  </a:lnTo>
                  <a:lnTo>
                    <a:pt x="311" y="32"/>
                  </a:lnTo>
                  <a:lnTo>
                    <a:pt x="312" y="32"/>
                  </a:lnTo>
                  <a:lnTo>
                    <a:pt x="314" y="32"/>
                  </a:lnTo>
                  <a:lnTo>
                    <a:pt x="314" y="30"/>
                  </a:lnTo>
                  <a:lnTo>
                    <a:pt x="314" y="28"/>
                  </a:lnTo>
                  <a:lnTo>
                    <a:pt x="316" y="27"/>
                  </a:lnTo>
                  <a:lnTo>
                    <a:pt x="317" y="28"/>
                  </a:lnTo>
                  <a:lnTo>
                    <a:pt x="319" y="27"/>
                  </a:lnTo>
                  <a:lnTo>
                    <a:pt x="317" y="27"/>
                  </a:lnTo>
                  <a:lnTo>
                    <a:pt x="317" y="25"/>
                  </a:lnTo>
                  <a:lnTo>
                    <a:pt x="316" y="17"/>
                  </a:lnTo>
                  <a:lnTo>
                    <a:pt x="319" y="17"/>
                  </a:lnTo>
                  <a:lnTo>
                    <a:pt x="319" y="15"/>
                  </a:lnTo>
                  <a:lnTo>
                    <a:pt x="322" y="17"/>
                  </a:lnTo>
                  <a:lnTo>
                    <a:pt x="327" y="15"/>
                  </a:lnTo>
                  <a:lnTo>
                    <a:pt x="327" y="13"/>
                  </a:lnTo>
                  <a:lnTo>
                    <a:pt x="326" y="12"/>
                  </a:lnTo>
                  <a:lnTo>
                    <a:pt x="324" y="13"/>
                  </a:lnTo>
                  <a:lnTo>
                    <a:pt x="319" y="12"/>
                  </a:lnTo>
                  <a:lnTo>
                    <a:pt x="317" y="10"/>
                  </a:lnTo>
                  <a:lnTo>
                    <a:pt x="316" y="8"/>
                  </a:lnTo>
                  <a:lnTo>
                    <a:pt x="316" y="7"/>
                  </a:lnTo>
                  <a:lnTo>
                    <a:pt x="316" y="5"/>
                  </a:lnTo>
                  <a:lnTo>
                    <a:pt x="319" y="3"/>
                  </a:lnTo>
                  <a:lnTo>
                    <a:pt x="321" y="3"/>
                  </a:lnTo>
                  <a:lnTo>
                    <a:pt x="319" y="2"/>
                  </a:lnTo>
                  <a:lnTo>
                    <a:pt x="322" y="0"/>
                  </a:lnTo>
                  <a:lnTo>
                    <a:pt x="324" y="2"/>
                  </a:lnTo>
                  <a:lnTo>
                    <a:pt x="326" y="2"/>
                  </a:lnTo>
                  <a:lnTo>
                    <a:pt x="326" y="3"/>
                  </a:lnTo>
                  <a:lnTo>
                    <a:pt x="332" y="2"/>
                  </a:lnTo>
                  <a:lnTo>
                    <a:pt x="334" y="5"/>
                  </a:lnTo>
                  <a:lnTo>
                    <a:pt x="334" y="10"/>
                  </a:lnTo>
                  <a:lnTo>
                    <a:pt x="334" y="12"/>
                  </a:lnTo>
                  <a:lnTo>
                    <a:pt x="336" y="12"/>
                  </a:lnTo>
                  <a:lnTo>
                    <a:pt x="336" y="10"/>
                  </a:lnTo>
                  <a:lnTo>
                    <a:pt x="339" y="12"/>
                  </a:lnTo>
                  <a:lnTo>
                    <a:pt x="344" y="10"/>
                  </a:lnTo>
                  <a:lnTo>
                    <a:pt x="344" y="12"/>
                  </a:lnTo>
                  <a:lnTo>
                    <a:pt x="346" y="12"/>
                  </a:lnTo>
                  <a:lnTo>
                    <a:pt x="346" y="15"/>
                  </a:lnTo>
                  <a:lnTo>
                    <a:pt x="349" y="17"/>
                  </a:lnTo>
                  <a:lnTo>
                    <a:pt x="353" y="18"/>
                  </a:lnTo>
                  <a:lnTo>
                    <a:pt x="353" y="17"/>
                  </a:lnTo>
                  <a:lnTo>
                    <a:pt x="356" y="18"/>
                  </a:lnTo>
                  <a:lnTo>
                    <a:pt x="358" y="18"/>
                  </a:lnTo>
                  <a:lnTo>
                    <a:pt x="361" y="18"/>
                  </a:lnTo>
                  <a:lnTo>
                    <a:pt x="361" y="22"/>
                  </a:lnTo>
                  <a:lnTo>
                    <a:pt x="363" y="20"/>
                  </a:lnTo>
                  <a:lnTo>
                    <a:pt x="366" y="20"/>
                  </a:lnTo>
                  <a:lnTo>
                    <a:pt x="369" y="22"/>
                  </a:lnTo>
                  <a:lnTo>
                    <a:pt x="369" y="20"/>
                  </a:lnTo>
                  <a:lnTo>
                    <a:pt x="373" y="18"/>
                  </a:lnTo>
                  <a:lnTo>
                    <a:pt x="374" y="18"/>
                  </a:lnTo>
                  <a:lnTo>
                    <a:pt x="369" y="38"/>
                  </a:lnTo>
                  <a:lnTo>
                    <a:pt x="369" y="42"/>
                  </a:lnTo>
                  <a:lnTo>
                    <a:pt x="371" y="44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6" y="40"/>
                  </a:lnTo>
                  <a:lnTo>
                    <a:pt x="378" y="40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81" y="40"/>
                  </a:lnTo>
                  <a:lnTo>
                    <a:pt x="384" y="40"/>
                  </a:lnTo>
                  <a:lnTo>
                    <a:pt x="388" y="49"/>
                  </a:lnTo>
                  <a:lnTo>
                    <a:pt x="386" y="49"/>
                  </a:lnTo>
                  <a:lnTo>
                    <a:pt x="389" y="52"/>
                  </a:lnTo>
                  <a:lnTo>
                    <a:pt x="394" y="54"/>
                  </a:lnTo>
                  <a:lnTo>
                    <a:pt x="394" y="57"/>
                  </a:lnTo>
                  <a:lnTo>
                    <a:pt x="398" y="59"/>
                  </a:lnTo>
                  <a:lnTo>
                    <a:pt x="399" y="64"/>
                  </a:lnTo>
                  <a:lnTo>
                    <a:pt x="401" y="59"/>
                  </a:lnTo>
                  <a:lnTo>
                    <a:pt x="398" y="57"/>
                  </a:lnTo>
                  <a:lnTo>
                    <a:pt x="399" y="54"/>
                  </a:lnTo>
                  <a:lnTo>
                    <a:pt x="401" y="54"/>
                  </a:lnTo>
                  <a:lnTo>
                    <a:pt x="408" y="52"/>
                  </a:lnTo>
                  <a:lnTo>
                    <a:pt x="406" y="50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5"/>
                  </a:lnTo>
                  <a:lnTo>
                    <a:pt x="414" y="47"/>
                  </a:lnTo>
                  <a:lnTo>
                    <a:pt x="418" y="45"/>
                  </a:lnTo>
                  <a:lnTo>
                    <a:pt x="418" y="44"/>
                  </a:lnTo>
                  <a:lnTo>
                    <a:pt x="419" y="44"/>
                  </a:lnTo>
                  <a:lnTo>
                    <a:pt x="421" y="42"/>
                  </a:lnTo>
                  <a:lnTo>
                    <a:pt x="419" y="42"/>
                  </a:lnTo>
                  <a:lnTo>
                    <a:pt x="421" y="40"/>
                  </a:lnTo>
                  <a:lnTo>
                    <a:pt x="423" y="40"/>
                  </a:lnTo>
                  <a:lnTo>
                    <a:pt x="423" y="38"/>
                  </a:lnTo>
                  <a:lnTo>
                    <a:pt x="426" y="35"/>
                  </a:lnTo>
                  <a:lnTo>
                    <a:pt x="426" y="32"/>
                  </a:lnTo>
                  <a:lnTo>
                    <a:pt x="424" y="32"/>
                  </a:lnTo>
                  <a:lnTo>
                    <a:pt x="424" y="28"/>
                  </a:lnTo>
                  <a:lnTo>
                    <a:pt x="426" y="27"/>
                  </a:lnTo>
                  <a:lnTo>
                    <a:pt x="428" y="25"/>
                  </a:lnTo>
                  <a:lnTo>
                    <a:pt x="428" y="23"/>
                  </a:lnTo>
                  <a:lnTo>
                    <a:pt x="428" y="20"/>
                  </a:lnTo>
                  <a:lnTo>
                    <a:pt x="429" y="17"/>
                  </a:lnTo>
                  <a:lnTo>
                    <a:pt x="433" y="17"/>
                  </a:lnTo>
                  <a:lnTo>
                    <a:pt x="434" y="17"/>
                  </a:lnTo>
                  <a:lnTo>
                    <a:pt x="436" y="15"/>
                  </a:lnTo>
                  <a:lnTo>
                    <a:pt x="438" y="12"/>
                  </a:lnTo>
                  <a:lnTo>
                    <a:pt x="436" y="12"/>
                  </a:lnTo>
                  <a:lnTo>
                    <a:pt x="438" y="10"/>
                  </a:lnTo>
                  <a:lnTo>
                    <a:pt x="439" y="10"/>
                  </a:lnTo>
                  <a:lnTo>
                    <a:pt x="443" y="10"/>
                  </a:lnTo>
                  <a:lnTo>
                    <a:pt x="448" y="8"/>
                  </a:lnTo>
                  <a:lnTo>
                    <a:pt x="451" y="10"/>
                  </a:lnTo>
                  <a:lnTo>
                    <a:pt x="453" y="8"/>
                  </a:lnTo>
                  <a:lnTo>
                    <a:pt x="456" y="10"/>
                  </a:lnTo>
                  <a:lnTo>
                    <a:pt x="458" y="10"/>
                  </a:lnTo>
                  <a:lnTo>
                    <a:pt x="460" y="12"/>
                  </a:lnTo>
                  <a:lnTo>
                    <a:pt x="473" y="12"/>
                  </a:lnTo>
                  <a:lnTo>
                    <a:pt x="475" y="12"/>
                  </a:lnTo>
                  <a:lnTo>
                    <a:pt x="473" y="13"/>
                  </a:lnTo>
                  <a:lnTo>
                    <a:pt x="475" y="15"/>
                  </a:lnTo>
                  <a:lnTo>
                    <a:pt x="473" y="17"/>
                  </a:lnTo>
                  <a:lnTo>
                    <a:pt x="473" y="18"/>
                  </a:lnTo>
                  <a:lnTo>
                    <a:pt x="483" y="17"/>
                  </a:lnTo>
                  <a:lnTo>
                    <a:pt x="485" y="18"/>
                  </a:lnTo>
                  <a:lnTo>
                    <a:pt x="485" y="25"/>
                  </a:lnTo>
                  <a:lnTo>
                    <a:pt x="488" y="25"/>
                  </a:lnTo>
                  <a:lnTo>
                    <a:pt x="491" y="27"/>
                  </a:lnTo>
                  <a:lnTo>
                    <a:pt x="495" y="27"/>
                  </a:lnTo>
                  <a:lnTo>
                    <a:pt x="496" y="27"/>
                  </a:lnTo>
                  <a:lnTo>
                    <a:pt x="498" y="27"/>
                  </a:lnTo>
                  <a:lnTo>
                    <a:pt x="500" y="25"/>
                  </a:lnTo>
                  <a:lnTo>
                    <a:pt x="503" y="28"/>
                  </a:lnTo>
                  <a:lnTo>
                    <a:pt x="500" y="33"/>
                  </a:lnTo>
                  <a:lnTo>
                    <a:pt x="501" y="35"/>
                  </a:lnTo>
                  <a:lnTo>
                    <a:pt x="501" y="37"/>
                  </a:lnTo>
                  <a:lnTo>
                    <a:pt x="503" y="38"/>
                  </a:lnTo>
                  <a:lnTo>
                    <a:pt x="506" y="42"/>
                  </a:lnTo>
                  <a:lnTo>
                    <a:pt x="508" y="42"/>
                  </a:lnTo>
                  <a:lnTo>
                    <a:pt x="510" y="42"/>
                  </a:lnTo>
                  <a:lnTo>
                    <a:pt x="510" y="45"/>
                  </a:lnTo>
                  <a:lnTo>
                    <a:pt x="511" y="45"/>
                  </a:lnTo>
                  <a:lnTo>
                    <a:pt x="510" y="47"/>
                  </a:lnTo>
                  <a:lnTo>
                    <a:pt x="511" y="47"/>
                  </a:lnTo>
                  <a:lnTo>
                    <a:pt x="510" y="49"/>
                  </a:lnTo>
                  <a:lnTo>
                    <a:pt x="508" y="47"/>
                  </a:lnTo>
                  <a:lnTo>
                    <a:pt x="506" y="49"/>
                  </a:lnTo>
                  <a:lnTo>
                    <a:pt x="506" y="50"/>
                  </a:lnTo>
                  <a:lnTo>
                    <a:pt x="505" y="52"/>
                  </a:lnTo>
                  <a:lnTo>
                    <a:pt x="506" y="52"/>
                  </a:lnTo>
                  <a:lnTo>
                    <a:pt x="501" y="55"/>
                  </a:lnTo>
                  <a:lnTo>
                    <a:pt x="500" y="57"/>
                  </a:lnTo>
                  <a:lnTo>
                    <a:pt x="500" y="62"/>
                  </a:lnTo>
                  <a:lnTo>
                    <a:pt x="501" y="65"/>
                  </a:lnTo>
                  <a:lnTo>
                    <a:pt x="503" y="65"/>
                  </a:lnTo>
                  <a:lnTo>
                    <a:pt x="506" y="67"/>
                  </a:lnTo>
                  <a:lnTo>
                    <a:pt x="511" y="65"/>
                  </a:lnTo>
                  <a:lnTo>
                    <a:pt x="513" y="67"/>
                  </a:lnTo>
                  <a:lnTo>
                    <a:pt x="511" y="70"/>
                  </a:lnTo>
                  <a:lnTo>
                    <a:pt x="516" y="70"/>
                  </a:lnTo>
                  <a:lnTo>
                    <a:pt x="520" y="70"/>
                  </a:lnTo>
                  <a:lnTo>
                    <a:pt x="521" y="74"/>
                  </a:lnTo>
                  <a:lnTo>
                    <a:pt x="523" y="75"/>
                  </a:lnTo>
                  <a:lnTo>
                    <a:pt x="528" y="72"/>
                  </a:lnTo>
                  <a:lnTo>
                    <a:pt x="536" y="72"/>
                  </a:lnTo>
                  <a:lnTo>
                    <a:pt x="540" y="74"/>
                  </a:lnTo>
                  <a:lnTo>
                    <a:pt x="538" y="77"/>
                  </a:lnTo>
                  <a:lnTo>
                    <a:pt x="535" y="79"/>
                  </a:lnTo>
                  <a:lnTo>
                    <a:pt x="536" y="85"/>
                  </a:lnTo>
                  <a:lnTo>
                    <a:pt x="540" y="87"/>
                  </a:lnTo>
                  <a:lnTo>
                    <a:pt x="545" y="90"/>
                  </a:lnTo>
                  <a:lnTo>
                    <a:pt x="543" y="92"/>
                  </a:lnTo>
                  <a:lnTo>
                    <a:pt x="543" y="95"/>
                  </a:lnTo>
                  <a:lnTo>
                    <a:pt x="545" y="97"/>
                  </a:lnTo>
                  <a:lnTo>
                    <a:pt x="548" y="97"/>
                  </a:lnTo>
                  <a:lnTo>
                    <a:pt x="552" y="104"/>
                  </a:lnTo>
                  <a:lnTo>
                    <a:pt x="553" y="102"/>
                  </a:lnTo>
                  <a:lnTo>
                    <a:pt x="557" y="102"/>
                  </a:lnTo>
                  <a:lnTo>
                    <a:pt x="560" y="100"/>
                  </a:lnTo>
                  <a:lnTo>
                    <a:pt x="563" y="100"/>
                  </a:lnTo>
                  <a:lnTo>
                    <a:pt x="568" y="100"/>
                  </a:lnTo>
                  <a:lnTo>
                    <a:pt x="572" y="100"/>
                  </a:lnTo>
                  <a:lnTo>
                    <a:pt x="573" y="104"/>
                  </a:lnTo>
                  <a:lnTo>
                    <a:pt x="577" y="109"/>
                  </a:lnTo>
                  <a:lnTo>
                    <a:pt x="580" y="112"/>
                  </a:lnTo>
                  <a:lnTo>
                    <a:pt x="588" y="112"/>
                  </a:lnTo>
                  <a:lnTo>
                    <a:pt x="590" y="114"/>
                  </a:lnTo>
                  <a:lnTo>
                    <a:pt x="590" y="115"/>
                  </a:lnTo>
                  <a:lnTo>
                    <a:pt x="592" y="115"/>
                  </a:lnTo>
                  <a:lnTo>
                    <a:pt x="592" y="114"/>
                  </a:lnTo>
                  <a:lnTo>
                    <a:pt x="593" y="115"/>
                  </a:lnTo>
                  <a:lnTo>
                    <a:pt x="595" y="114"/>
                  </a:lnTo>
                  <a:lnTo>
                    <a:pt x="597" y="114"/>
                  </a:lnTo>
                  <a:lnTo>
                    <a:pt x="602" y="114"/>
                  </a:lnTo>
                  <a:lnTo>
                    <a:pt x="603" y="112"/>
                  </a:lnTo>
                  <a:lnTo>
                    <a:pt x="605" y="110"/>
                  </a:lnTo>
                  <a:lnTo>
                    <a:pt x="605" y="112"/>
                  </a:lnTo>
                  <a:lnTo>
                    <a:pt x="612" y="110"/>
                  </a:lnTo>
                  <a:lnTo>
                    <a:pt x="615" y="115"/>
                  </a:lnTo>
                  <a:lnTo>
                    <a:pt x="615" y="112"/>
                  </a:lnTo>
                  <a:lnTo>
                    <a:pt x="618" y="112"/>
                  </a:lnTo>
                  <a:lnTo>
                    <a:pt x="617" y="107"/>
                  </a:lnTo>
                  <a:lnTo>
                    <a:pt x="622" y="104"/>
                  </a:lnTo>
                  <a:lnTo>
                    <a:pt x="622" y="105"/>
                  </a:lnTo>
                  <a:lnTo>
                    <a:pt x="625" y="104"/>
                  </a:lnTo>
                  <a:lnTo>
                    <a:pt x="630" y="102"/>
                  </a:lnTo>
                  <a:lnTo>
                    <a:pt x="633" y="107"/>
                  </a:lnTo>
                  <a:lnTo>
                    <a:pt x="647" y="105"/>
                  </a:lnTo>
                  <a:lnTo>
                    <a:pt x="649" y="104"/>
                  </a:lnTo>
                  <a:lnTo>
                    <a:pt x="652" y="102"/>
                  </a:lnTo>
                  <a:lnTo>
                    <a:pt x="654" y="102"/>
                  </a:lnTo>
                  <a:lnTo>
                    <a:pt x="655" y="105"/>
                  </a:lnTo>
                  <a:lnTo>
                    <a:pt x="659" y="104"/>
                  </a:lnTo>
                  <a:lnTo>
                    <a:pt x="659" y="99"/>
                  </a:lnTo>
                  <a:lnTo>
                    <a:pt x="657" y="97"/>
                  </a:lnTo>
                  <a:lnTo>
                    <a:pt x="659" y="97"/>
                  </a:lnTo>
                  <a:lnTo>
                    <a:pt x="657" y="95"/>
                  </a:lnTo>
                  <a:lnTo>
                    <a:pt x="659" y="94"/>
                  </a:lnTo>
                  <a:lnTo>
                    <a:pt x="659" y="92"/>
                  </a:lnTo>
                  <a:lnTo>
                    <a:pt x="657" y="90"/>
                  </a:lnTo>
                  <a:lnTo>
                    <a:pt x="657" y="87"/>
                  </a:lnTo>
                  <a:lnTo>
                    <a:pt x="659" y="85"/>
                  </a:lnTo>
                  <a:lnTo>
                    <a:pt x="657" y="84"/>
                  </a:lnTo>
                  <a:lnTo>
                    <a:pt x="659" y="79"/>
                  </a:lnTo>
                  <a:lnTo>
                    <a:pt x="660" y="77"/>
                  </a:lnTo>
                  <a:lnTo>
                    <a:pt x="662" y="79"/>
                  </a:lnTo>
                  <a:lnTo>
                    <a:pt x="662" y="77"/>
                  </a:lnTo>
                  <a:lnTo>
                    <a:pt x="664" y="77"/>
                  </a:lnTo>
                  <a:lnTo>
                    <a:pt x="665" y="77"/>
                  </a:lnTo>
                  <a:lnTo>
                    <a:pt x="664" y="77"/>
                  </a:lnTo>
                  <a:lnTo>
                    <a:pt x="665" y="79"/>
                  </a:lnTo>
                  <a:lnTo>
                    <a:pt x="667" y="74"/>
                  </a:lnTo>
                  <a:lnTo>
                    <a:pt x="669" y="74"/>
                  </a:lnTo>
                  <a:lnTo>
                    <a:pt x="670" y="74"/>
                  </a:lnTo>
                  <a:lnTo>
                    <a:pt x="670" y="72"/>
                  </a:lnTo>
                  <a:lnTo>
                    <a:pt x="675" y="72"/>
                  </a:lnTo>
                  <a:lnTo>
                    <a:pt x="679" y="72"/>
                  </a:lnTo>
                  <a:lnTo>
                    <a:pt x="682" y="72"/>
                  </a:lnTo>
                  <a:lnTo>
                    <a:pt x="690" y="70"/>
                  </a:lnTo>
                  <a:lnTo>
                    <a:pt x="692" y="72"/>
                  </a:lnTo>
                  <a:lnTo>
                    <a:pt x="699" y="72"/>
                  </a:lnTo>
                  <a:lnTo>
                    <a:pt x="704" y="75"/>
                  </a:lnTo>
                  <a:lnTo>
                    <a:pt x="705" y="75"/>
                  </a:lnTo>
                  <a:lnTo>
                    <a:pt x="707" y="75"/>
                  </a:lnTo>
                  <a:lnTo>
                    <a:pt x="712" y="77"/>
                  </a:lnTo>
                  <a:lnTo>
                    <a:pt x="715" y="79"/>
                  </a:lnTo>
                  <a:lnTo>
                    <a:pt x="719" y="77"/>
                  </a:lnTo>
                  <a:lnTo>
                    <a:pt x="720" y="77"/>
                  </a:lnTo>
                  <a:lnTo>
                    <a:pt x="725" y="79"/>
                  </a:lnTo>
                  <a:lnTo>
                    <a:pt x="725" y="80"/>
                  </a:lnTo>
                  <a:lnTo>
                    <a:pt x="729" y="80"/>
                  </a:lnTo>
                  <a:lnTo>
                    <a:pt x="731" y="82"/>
                  </a:lnTo>
                  <a:lnTo>
                    <a:pt x="734" y="84"/>
                  </a:lnTo>
                  <a:lnTo>
                    <a:pt x="737" y="84"/>
                  </a:lnTo>
                  <a:lnTo>
                    <a:pt x="739" y="87"/>
                  </a:lnTo>
                  <a:lnTo>
                    <a:pt x="742" y="89"/>
                  </a:lnTo>
                  <a:lnTo>
                    <a:pt x="742" y="90"/>
                  </a:lnTo>
                  <a:lnTo>
                    <a:pt x="742" y="94"/>
                  </a:lnTo>
                  <a:lnTo>
                    <a:pt x="742" y="95"/>
                  </a:lnTo>
                  <a:lnTo>
                    <a:pt x="744" y="95"/>
                  </a:lnTo>
                  <a:lnTo>
                    <a:pt x="746" y="95"/>
                  </a:lnTo>
                  <a:lnTo>
                    <a:pt x="752" y="99"/>
                  </a:lnTo>
                  <a:lnTo>
                    <a:pt x="752" y="100"/>
                  </a:lnTo>
                  <a:lnTo>
                    <a:pt x="752" y="102"/>
                  </a:lnTo>
                  <a:lnTo>
                    <a:pt x="754" y="102"/>
                  </a:lnTo>
                  <a:lnTo>
                    <a:pt x="754" y="104"/>
                  </a:lnTo>
                  <a:lnTo>
                    <a:pt x="757" y="105"/>
                  </a:lnTo>
                  <a:lnTo>
                    <a:pt x="757" y="110"/>
                  </a:lnTo>
                  <a:lnTo>
                    <a:pt x="757" y="114"/>
                  </a:lnTo>
                  <a:lnTo>
                    <a:pt x="757" y="115"/>
                  </a:lnTo>
                  <a:lnTo>
                    <a:pt x="759" y="115"/>
                  </a:lnTo>
                  <a:lnTo>
                    <a:pt x="759" y="119"/>
                  </a:lnTo>
                  <a:lnTo>
                    <a:pt x="757" y="122"/>
                  </a:lnTo>
                  <a:lnTo>
                    <a:pt x="754" y="125"/>
                  </a:lnTo>
                  <a:lnTo>
                    <a:pt x="751" y="129"/>
                  </a:lnTo>
                  <a:lnTo>
                    <a:pt x="749" y="127"/>
                  </a:lnTo>
                  <a:lnTo>
                    <a:pt x="747" y="129"/>
                  </a:lnTo>
                  <a:lnTo>
                    <a:pt x="742" y="129"/>
                  </a:lnTo>
                  <a:lnTo>
                    <a:pt x="742" y="130"/>
                  </a:lnTo>
                  <a:lnTo>
                    <a:pt x="741" y="130"/>
                  </a:lnTo>
                  <a:lnTo>
                    <a:pt x="741" y="134"/>
                  </a:lnTo>
                  <a:lnTo>
                    <a:pt x="741" y="135"/>
                  </a:lnTo>
                  <a:lnTo>
                    <a:pt x="744" y="135"/>
                  </a:lnTo>
                  <a:lnTo>
                    <a:pt x="744" y="137"/>
                  </a:lnTo>
                  <a:lnTo>
                    <a:pt x="742" y="139"/>
                  </a:lnTo>
                  <a:lnTo>
                    <a:pt x="741" y="140"/>
                  </a:lnTo>
                  <a:lnTo>
                    <a:pt x="744" y="142"/>
                  </a:lnTo>
                  <a:lnTo>
                    <a:pt x="742" y="146"/>
                  </a:lnTo>
                  <a:lnTo>
                    <a:pt x="742" y="147"/>
                  </a:lnTo>
                  <a:lnTo>
                    <a:pt x="746" y="149"/>
                  </a:lnTo>
                  <a:lnTo>
                    <a:pt x="742" y="152"/>
                  </a:lnTo>
                  <a:lnTo>
                    <a:pt x="744" y="154"/>
                  </a:lnTo>
                  <a:lnTo>
                    <a:pt x="744" y="156"/>
                  </a:lnTo>
                  <a:lnTo>
                    <a:pt x="747" y="159"/>
                  </a:lnTo>
                  <a:lnTo>
                    <a:pt x="751" y="161"/>
                  </a:lnTo>
                  <a:lnTo>
                    <a:pt x="751" y="164"/>
                  </a:lnTo>
                  <a:lnTo>
                    <a:pt x="749" y="171"/>
                  </a:lnTo>
                  <a:lnTo>
                    <a:pt x="751" y="171"/>
                  </a:lnTo>
                  <a:lnTo>
                    <a:pt x="751" y="172"/>
                  </a:lnTo>
                  <a:lnTo>
                    <a:pt x="752" y="176"/>
                  </a:lnTo>
                  <a:lnTo>
                    <a:pt x="754" y="177"/>
                  </a:lnTo>
                  <a:lnTo>
                    <a:pt x="757" y="177"/>
                  </a:lnTo>
                  <a:lnTo>
                    <a:pt x="761" y="176"/>
                  </a:lnTo>
                  <a:lnTo>
                    <a:pt x="766" y="176"/>
                  </a:lnTo>
                  <a:lnTo>
                    <a:pt x="767" y="171"/>
                  </a:lnTo>
                  <a:lnTo>
                    <a:pt x="767" y="169"/>
                  </a:lnTo>
                  <a:lnTo>
                    <a:pt x="772" y="171"/>
                  </a:lnTo>
                  <a:lnTo>
                    <a:pt x="774" y="171"/>
                  </a:lnTo>
                  <a:lnTo>
                    <a:pt x="772" y="169"/>
                  </a:lnTo>
                  <a:lnTo>
                    <a:pt x="776" y="169"/>
                  </a:lnTo>
                  <a:lnTo>
                    <a:pt x="776" y="171"/>
                  </a:lnTo>
                  <a:lnTo>
                    <a:pt x="779" y="172"/>
                  </a:lnTo>
                  <a:lnTo>
                    <a:pt x="779" y="174"/>
                  </a:lnTo>
                  <a:lnTo>
                    <a:pt x="781" y="174"/>
                  </a:lnTo>
                  <a:lnTo>
                    <a:pt x="781" y="171"/>
                  </a:lnTo>
                  <a:lnTo>
                    <a:pt x="782" y="171"/>
                  </a:lnTo>
                  <a:lnTo>
                    <a:pt x="786" y="172"/>
                  </a:lnTo>
                  <a:lnTo>
                    <a:pt x="787" y="174"/>
                  </a:lnTo>
                  <a:lnTo>
                    <a:pt x="787" y="176"/>
                  </a:lnTo>
                  <a:lnTo>
                    <a:pt x="789" y="176"/>
                  </a:lnTo>
                  <a:lnTo>
                    <a:pt x="789" y="177"/>
                  </a:lnTo>
                  <a:lnTo>
                    <a:pt x="792" y="179"/>
                  </a:lnTo>
                  <a:lnTo>
                    <a:pt x="796" y="179"/>
                  </a:lnTo>
                  <a:lnTo>
                    <a:pt x="797" y="177"/>
                  </a:lnTo>
                  <a:lnTo>
                    <a:pt x="796" y="171"/>
                  </a:lnTo>
                  <a:lnTo>
                    <a:pt x="797" y="169"/>
                  </a:lnTo>
                  <a:lnTo>
                    <a:pt x="802" y="171"/>
                  </a:lnTo>
                  <a:lnTo>
                    <a:pt x="802" y="172"/>
                  </a:lnTo>
                  <a:lnTo>
                    <a:pt x="804" y="172"/>
                  </a:lnTo>
                  <a:lnTo>
                    <a:pt x="804" y="174"/>
                  </a:lnTo>
                  <a:lnTo>
                    <a:pt x="806" y="174"/>
                  </a:lnTo>
                  <a:lnTo>
                    <a:pt x="807" y="177"/>
                  </a:lnTo>
                  <a:lnTo>
                    <a:pt x="806" y="181"/>
                  </a:lnTo>
                  <a:lnTo>
                    <a:pt x="804" y="181"/>
                  </a:lnTo>
                  <a:lnTo>
                    <a:pt x="802" y="179"/>
                  </a:lnTo>
                  <a:lnTo>
                    <a:pt x="802" y="181"/>
                  </a:lnTo>
                  <a:lnTo>
                    <a:pt x="801" y="181"/>
                  </a:lnTo>
                  <a:lnTo>
                    <a:pt x="801" y="182"/>
                  </a:lnTo>
                  <a:lnTo>
                    <a:pt x="801" y="184"/>
                  </a:lnTo>
                  <a:lnTo>
                    <a:pt x="801" y="186"/>
                  </a:lnTo>
                  <a:lnTo>
                    <a:pt x="797" y="186"/>
                  </a:lnTo>
                  <a:lnTo>
                    <a:pt x="796" y="192"/>
                  </a:lnTo>
                  <a:lnTo>
                    <a:pt x="794" y="192"/>
                  </a:lnTo>
                  <a:lnTo>
                    <a:pt x="792" y="194"/>
                  </a:lnTo>
                  <a:lnTo>
                    <a:pt x="794" y="196"/>
                  </a:lnTo>
                  <a:lnTo>
                    <a:pt x="796" y="196"/>
                  </a:lnTo>
                  <a:lnTo>
                    <a:pt x="796" y="197"/>
                  </a:lnTo>
                  <a:lnTo>
                    <a:pt x="794" y="197"/>
                  </a:lnTo>
                  <a:lnTo>
                    <a:pt x="797" y="197"/>
                  </a:lnTo>
                  <a:lnTo>
                    <a:pt x="797" y="199"/>
                  </a:lnTo>
                  <a:lnTo>
                    <a:pt x="799" y="201"/>
                  </a:lnTo>
                  <a:lnTo>
                    <a:pt x="801" y="202"/>
                  </a:lnTo>
                  <a:lnTo>
                    <a:pt x="804" y="202"/>
                  </a:lnTo>
                  <a:lnTo>
                    <a:pt x="804" y="204"/>
                  </a:lnTo>
                  <a:lnTo>
                    <a:pt x="802" y="204"/>
                  </a:lnTo>
                  <a:lnTo>
                    <a:pt x="804" y="207"/>
                  </a:lnTo>
                  <a:lnTo>
                    <a:pt x="804" y="211"/>
                  </a:lnTo>
                  <a:lnTo>
                    <a:pt x="804" y="212"/>
                  </a:lnTo>
                  <a:lnTo>
                    <a:pt x="809" y="214"/>
                  </a:lnTo>
                  <a:lnTo>
                    <a:pt x="811" y="217"/>
                  </a:lnTo>
                  <a:lnTo>
                    <a:pt x="809" y="219"/>
                  </a:lnTo>
                  <a:lnTo>
                    <a:pt x="809" y="221"/>
                  </a:lnTo>
                  <a:lnTo>
                    <a:pt x="809" y="222"/>
                  </a:lnTo>
                  <a:lnTo>
                    <a:pt x="811" y="222"/>
                  </a:lnTo>
                  <a:lnTo>
                    <a:pt x="806" y="227"/>
                  </a:lnTo>
                  <a:lnTo>
                    <a:pt x="806" y="229"/>
                  </a:lnTo>
                  <a:lnTo>
                    <a:pt x="806" y="231"/>
                  </a:lnTo>
                  <a:lnTo>
                    <a:pt x="802" y="234"/>
                  </a:lnTo>
                  <a:lnTo>
                    <a:pt x="806" y="236"/>
                  </a:lnTo>
                  <a:lnTo>
                    <a:pt x="804" y="242"/>
                  </a:lnTo>
                  <a:lnTo>
                    <a:pt x="804" y="244"/>
                  </a:lnTo>
                  <a:lnTo>
                    <a:pt x="804" y="246"/>
                  </a:lnTo>
                  <a:lnTo>
                    <a:pt x="804" y="249"/>
                  </a:lnTo>
                  <a:lnTo>
                    <a:pt x="807" y="253"/>
                  </a:lnTo>
                  <a:lnTo>
                    <a:pt x="807" y="256"/>
                  </a:lnTo>
                  <a:lnTo>
                    <a:pt x="807" y="258"/>
                  </a:lnTo>
                  <a:lnTo>
                    <a:pt x="807" y="259"/>
                  </a:lnTo>
                  <a:lnTo>
                    <a:pt x="811" y="266"/>
                  </a:lnTo>
                  <a:lnTo>
                    <a:pt x="814" y="268"/>
                  </a:lnTo>
                  <a:lnTo>
                    <a:pt x="819" y="269"/>
                  </a:lnTo>
                  <a:lnTo>
                    <a:pt x="819" y="271"/>
                  </a:lnTo>
                  <a:lnTo>
                    <a:pt x="816" y="273"/>
                  </a:lnTo>
                  <a:lnTo>
                    <a:pt x="814" y="273"/>
                  </a:lnTo>
                  <a:lnTo>
                    <a:pt x="814" y="274"/>
                  </a:lnTo>
                  <a:lnTo>
                    <a:pt x="807" y="273"/>
                  </a:lnTo>
                  <a:lnTo>
                    <a:pt x="806" y="276"/>
                  </a:lnTo>
                  <a:lnTo>
                    <a:pt x="802" y="279"/>
                  </a:lnTo>
                  <a:lnTo>
                    <a:pt x="796" y="278"/>
                  </a:lnTo>
                  <a:lnTo>
                    <a:pt x="792" y="279"/>
                  </a:lnTo>
                  <a:lnTo>
                    <a:pt x="792" y="283"/>
                  </a:lnTo>
                  <a:lnTo>
                    <a:pt x="787" y="281"/>
                  </a:lnTo>
                  <a:lnTo>
                    <a:pt x="784" y="284"/>
                  </a:lnTo>
                  <a:lnTo>
                    <a:pt x="781" y="283"/>
                  </a:lnTo>
                  <a:lnTo>
                    <a:pt x="779" y="281"/>
                  </a:lnTo>
                  <a:lnTo>
                    <a:pt x="776" y="281"/>
                  </a:lnTo>
                  <a:lnTo>
                    <a:pt x="776" y="279"/>
                  </a:lnTo>
                  <a:lnTo>
                    <a:pt x="771" y="278"/>
                  </a:lnTo>
                  <a:lnTo>
                    <a:pt x="769" y="276"/>
                  </a:lnTo>
                  <a:lnTo>
                    <a:pt x="769" y="274"/>
                  </a:lnTo>
                  <a:lnTo>
                    <a:pt x="766" y="271"/>
                  </a:lnTo>
                  <a:lnTo>
                    <a:pt x="764" y="276"/>
                  </a:lnTo>
                  <a:lnTo>
                    <a:pt x="766" y="278"/>
                  </a:lnTo>
                  <a:lnTo>
                    <a:pt x="764" y="279"/>
                  </a:lnTo>
                  <a:lnTo>
                    <a:pt x="764" y="281"/>
                  </a:lnTo>
                  <a:lnTo>
                    <a:pt x="762" y="279"/>
                  </a:lnTo>
                  <a:lnTo>
                    <a:pt x="759" y="284"/>
                  </a:lnTo>
                  <a:lnTo>
                    <a:pt x="756" y="283"/>
                  </a:lnTo>
                  <a:lnTo>
                    <a:pt x="756" y="284"/>
                  </a:lnTo>
                  <a:lnTo>
                    <a:pt x="754" y="284"/>
                  </a:lnTo>
                  <a:lnTo>
                    <a:pt x="754" y="286"/>
                  </a:lnTo>
                  <a:lnTo>
                    <a:pt x="749" y="288"/>
                  </a:lnTo>
                  <a:lnTo>
                    <a:pt x="749" y="293"/>
                  </a:lnTo>
                  <a:lnTo>
                    <a:pt x="756" y="294"/>
                  </a:lnTo>
                  <a:lnTo>
                    <a:pt x="756" y="296"/>
                  </a:lnTo>
                  <a:lnTo>
                    <a:pt x="757" y="298"/>
                  </a:lnTo>
                  <a:lnTo>
                    <a:pt x="757" y="301"/>
                  </a:lnTo>
                  <a:lnTo>
                    <a:pt x="757" y="304"/>
                  </a:lnTo>
                  <a:lnTo>
                    <a:pt x="759" y="306"/>
                  </a:lnTo>
                  <a:lnTo>
                    <a:pt x="757" y="308"/>
                  </a:lnTo>
                  <a:lnTo>
                    <a:pt x="754" y="314"/>
                  </a:lnTo>
                  <a:lnTo>
                    <a:pt x="756" y="316"/>
                  </a:lnTo>
                  <a:lnTo>
                    <a:pt x="759" y="318"/>
                  </a:lnTo>
                  <a:lnTo>
                    <a:pt x="759" y="319"/>
                  </a:lnTo>
                  <a:lnTo>
                    <a:pt x="754" y="323"/>
                  </a:lnTo>
                  <a:lnTo>
                    <a:pt x="752" y="324"/>
                  </a:lnTo>
                  <a:lnTo>
                    <a:pt x="749" y="324"/>
                  </a:lnTo>
                  <a:lnTo>
                    <a:pt x="747" y="324"/>
                  </a:lnTo>
                  <a:lnTo>
                    <a:pt x="744" y="326"/>
                  </a:lnTo>
                  <a:lnTo>
                    <a:pt x="742" y="329"/>
                  </a:lnTo>
                  <a:lnTo>
                    <a:pt x="744" y="329"/>
                  </a:lnTo>
                  <a:lnTo>
                    <a:pt x="744" y="331"/>
                  </a:lnTo>
                  <a:lnTo>
                    <a:pt x="742" y="331"/>
                  </a:lnTo>
                  <a:lnTo>
                    <a:pt x="742" y="333"/>
                  </a:lnTo>
                  <a:lnTo>
                    <a:pt x="744" y="333"/>
                  </a:lnTo>
                  <a:lnTo>
                    <a:pt x="747" y="336"/>
                  </a:lnTo>
                  <a:lnTo>
                    <a:pt x="744" y="341"/>
                  </a:lnTo>
                  <a:lnTo>
                    <a:pt x="742" y="343"/>
                  </a:lnTo>
                  <a:lnTo>
                    <a:pt x="742" y="348"/>
                  </a:lnTo>
                  <a:lnTo>
                    <a:pt x="741" y="350"/>
                  </a:lnTo>
                  <a:lnTo>
                    <a:pt x="744" y="351"/>
                  </a:lnTo>
                  <a:lnTo>
                    <a:pt x="742" y="351"/>
                  </a:lnTo>
                  <a:lnTo>
                    <a:pt x="746" y="353"/>
                  </a:lnTo>
                  <a:lnTo>
                    <a:pt x="749" y="353"/>
                  </a:lnTo>
                  <a:lnTo>
                    <a:pt x="749" y="355"/>
                  </a:lnTo>
                  <a:lnTo>
                    <a:pt x="749" y="358"/>
                  </a:lnTo>
                  <a:lnTo>
                    <a:pt x="747" y="360"/>
                  </a:lnTo>
                  <a:lnTo>
                    <a:pt x="742" y="360"/>
                  </a:lnTo>
                  <a:lnTo>
                    <a:pt x="739" y="360"/>
                  </a:lnTo>
                  <a:lnTo>
                    <a:pt x="737" y="358"/>
                  </a:lnTo>
                  <a:lnTo>
                    <a:pt x="734" y="360"/>
                  </a:lnTo>
                  <a:lnTo>
                    <a:pt x="736" y="361"/>
                  </a:lnTo>
                  <a:lnTo>
                    <a:pt x="737" y="361"/>
                  </a:lnTo>
                  <a:lnTo>
                    <a:pt x="739" y="361"/>
                  </a:lnTo>
                  <a:lnTo>
                    <a:pt x="741" y="363"/>
                  </a:lnTo>
                  <a:lnTo>
                    <a:pt x="741" y="366"/>
                  </a:lnTo>
                  <a:lnTo>
                    <a:pt x="739" y="368"/>
                  </a:lnTo>
                  <a:lnTo>
                    <a:pt x="737" y="366"/>
                  </a:lnTo>
                  <a:lnTo>
                    <a:pt x="739" y="366"/>
                  </a:lnTo>
                  <a:lnTo>
                    <a:pt x="737" y="365"/>
                  </a:lnTo>
                  <a:lnTo>
                    <a:pt x="729" y="366"/>
                  </a:lnTo>
                  <a:lnTo>
                    <a:pt x="727" y="365"/>
                  </a:lnTo>
                  <a:lnTo>
                    <a:pt x="722" y="368"/>
                  </a:lnTo>
                  <a:lnTo>
                    <a:pt x="719" y="370"/>
                  </a:lnTo>
                  <a:lnTo>
                    <a:pt x="719" y="375"/>
                  </a:lnTo>
                  <a:lnTo>
                    <a:pt x="719" y="378"/>
                  </a:lnTo>
                  <a:lnTo>
                    <a:pt x="719" y="380"/>
                  </a:lnTo>
                  <a:lnTo>
                    <a:pt x="720" y="381"/>
                  </a:lnTo>
                  <a:lnTo>
                    <a:pt x="719" y="386"/>
                  </a:lnTo>
                  <a:lnTo>
                    <a:pt x="717" y="388"/>
                  </a:lnTo>
                  <a:lnTo>
                    <a:pt x="719" y="390"/>
                  </a:lnTo>
                  <a:lnTo>
                    <a:pt x="719" y="391"/>
                  </a:lnTo>
                  <a:lnTo>
                    <a:pt x="717" y="391"/>
                  </a:lnTo>
                  <a:lnTo>
                    <a:pt x="717" y="393"/>
                  </a:lnTo>
                  <a:lnTo>
                    <a:pt x="714" y="393"/>
                  </a:lnTo>
                  <a:lnTo>
                    <a:pt x="712" y="393"/>
                  </a:lnTo>
                  <a:lnTo>
                    <a:pt x="710" y="393"/>
                  </a:lnTo>
                  <a:lnTo>
                    <a:pt x="710" y="390"/>
                  </a:lnTo>
                  <a:lnTo>
                    <a:pt x="709" y="390"/>
                  </a:lnTo>
                  <a:lnTo>
                    <a:pt x="707" y="388"/>
                  </a:lnTo>
                  <a:lnTo>
                    <a:pt x="704" y="386"/>
                  </a:lnTo>
                  <a:lnTo>
                    <a:pt x="700" y="386"/>
                  </a:lnTo>
                  <a:lnTo>
                    <a:pt x="700" y="388"/>
                  </a:lnTo>
                  <a:lnTo>
                    <a:pt x="702" y="390"/>
                  </a:lnTo>
                  <a:lnTo>
                    <a:pt x="700" y="391"/>
                  </a:lnTo>
                  <a:lnTo>
                    <a:pt x="699" y="395"/>
                  </a:lnTo>
                  <a:lnTo>
                    <a:pt x="697" y="398"/>
                  </a:lnTo>
                  <a:lnTo>
                    <a:pt x="700" y="398"/>
                  </a:lnTo>
                  <a:lnTo>
                    <a:pt x="702" y="400"/>
                  </a:lnTo>
                  <a:lnTo>
                    <a:pt x="709" y="403"/>
                  </a:lnTo>
                  <a:lnTo>
                    <a:pt x="707" y="403"/>
                  </a:lnTo>
                  <a:lnTo>
                    <a:pt x="709" y="406"/>
                  </a:lnTo>
                  <a:lnTo>
                    <a:pt x="709" y="408"/>
                  </a:lnTo>
                  <a:lnTo>
                    <a:pt x="705" y="408"/>
                  </a:lnTo>
                  <a:lnTo>
                    <a:pt x="705" y="415"/>
                  </a:lnTo>
                  <a:lnTo>
                    <a:pt x="700" y="416"/>
                  </a:lnTo>
                  <a:lnTo>
                    <a:pt x="697" y="416"/>
                  </a:lnTo>
                  <a:lnTo>
                    <a:pt x="697" y="418"/>
                  </a:lnTo>
                  <a:lnTo>
                    <a:pt x="695" y="418"/>
                  </a:lnTo>
                  <a:lnTo>
                    <a:pt x="692" y="418"/>
                  </a:lnTo>
                  <a:lnTo>
                    <a:pt x="690" y="420"/>
                  </a:lnTo>
                  <a:lnTo>
                    <a:pt x="690" y="421"/>
                  </a:lnTo>
                  <a:lnTo>
                    <a:pt x="694" y="426"/>
                  </a:lnTo>
                  <a:lnTo>
                    <a:pt x="694" y="428"/>
                  </a:lnTo>
                  <a:lnTo>
                    <a:pt x="694" y="430"/>
                  </a:lnTo>
                  <a:lnTo>
                    <a:pt x="692" y="430"/>
                  </a:lnTo>
                  <a:lnTo>
                    <a:pt x="687" y="433"/>
                  </a:lnTo>
                  <a:lnTo>
                    <a:pt x="689" y="433"/>
                  </a:lnTo>
                  <a:lnTo>
                    <a:pt x="692" y="438"/>
                  </a:lnTo>
                  <a:lnTo>
                    <a:pt x="695" y="438"/>
                  </a:lnTo>
                  <a:lnTo>
                    <a:pt x="695" y="441"/>
                  </a:lnTo>
                  <a:lnTo>
                    <a:pt x="697" y="443"/>
                  </a:lnTo>
                  <a:lnTo>
                    <a:pt x="695" y="446"/>
                  </a:lnTo>
                  <a:lnTo>
                    <a:pt x="694" y="448"/>
                  </a:lnTo>
                  <a:lnTo>
                    <a:pt x="690" y="446"/>
                  </a:lnTo>
                  <a:lnTo>
                    <a:pt x="689" y="446"/>
                  </a:lnTo>
                  <a:lnTo>
                    <a:pt x="687" y="446"/>
                  </a:lnTo>
                  <a:lnTo>
                    <a:pt x="684" y="446"/>
                  </a:lnTo>
                  <a:lnTo>
                    <a:pt x="679" y="445"/>
                  </a:lnTo>
                  <a:lnTo>
                    <a:pt x="677" y="445"/>
                  </a:lnTo>
                  <a:lnTo>
                    <a:pt x="675" y="446"/>
                  </a:lnTo>
                  <a:lnTo>
                    <a:pt x="674" y="448"/>
                  </a:lnTo>
                  <a:lnTo>
                    <a:pt x="674" y="450"/>
                  </a:lnTo>
                  <a:lnTo>
                    <a:pt x="672" y="452"/>
                  </a:lnTo>
                  <a:lnTo>
                    <a:pt x="670" y="452"/>
                  </a:lnTo>
                  <a:lnTo>
                    <a:pt x="669" y="453"/>
                  </a:lnTo>
                  <a:lnTo>
                    <a:pt x="672" y="453"/>
                  </a:lnTo>
                  <a:lnTo>
                    <a:pt x="674" y="453"/>
                  </a:lnTo>
                  <a:lnTo>
                    <a:pt x="674" y="455"/>
                  </a:lnTo>
                  <a:lnTo>
                    <a:pt x="675" y="457"/>
                  </a:lnTo>
                  <a:lnTo>
                    <a:pt x="677" y="458"/>
                  </a:lnTo>
                  <a:lnTo>
                    <a:pt x="680" y="462"/>
                  </a:lnTo>
                  <a:lnTo>
                    <a:pt x="682" y="462"/>
                  </a:lnTo>
                  <a:lnTo>
                    <a:pt x="680" y="465"/>
                  </a:lnTo>
                  <a:lnTo>
                    <a:pt x="682" y="467"/>
                  </a:lnTo>
                  <a:lnTo>
                    <a:pt x="680" y="468"/>
                  </a:lnTo>
                  <a:lnTo>
                    <a:pt x="679" y="467"/>
                  </a:lnTo>
                  <a:lnTo>
                    <a:pt x="677" y="465"/>
                  </a:lnTo>
                  <a:lnTo>
                    <a:pt x="675" y="465"/>
                  </a:lnTo>
                  <a:lnTo>
                    <a:pt x="674" y="467"/>
                  </a:lnTo>
                  <a:lnTo>
                    <a:pt x="672" y="468"/>
                  </a:lnTo>
                  <a:lnTo>
                    <a:pt x="672" y="472"/>
                  </a:lnTo>
                  <a:lnTo>
                    <a:pt x="669" y="477"/>
                  </a:lnTo>
                  <a:lnTo>
                    <a:pt x="667" y="477"/>
                  </a:lnTo>
                  <a:lnTo>
                    <a:pt x="665" y="477"/>
                  </a:lnTo>
                  <a:lnTo>
                    <a:pt x="665" y="478"/>
                  </a:lnTo>
                  <a:lnTo>
                    <a:pt x="664" y="478"/>
                  </a:lnTo>
                  <a:lnTo>
                    <a:pt x="662" y="477"/>
                  </a:lnTo>
                  <a:lnTo>
                    <a:pt x="660" y="478"/>
                  </a:lnTo>
                  <a:lnTo>
                    <a:pt x="660" y="485"/>
                  </a:lnTo>
                  <a:lnTo>
                    <a:pt x="670" y="488"/>
                  </a:lnTo>
                  <a:lnTo>
                    <a:pt x="670" y="490"/>
                  </a:lnTo>
                  <a:lnTo>
                    <a:pt x="669" y="490"/>
                  </a:lnTo>
                  <a:lnTo>
                    <a:pt x="667" y="492"/>
                  </a:lnTo>
                  <a:lnTo>
                    <a:pt x="664" y="493"/>
                  </a:lnTo>
                  <a:lnTo>
                    <a:pt x="665" y="497"/>
                  </a:lnTo>
                  <a:lnTo>
                    <a:pt x="665" y="500"/>
                  </a:lnTo>
                  <a:lnTo>
                    <a:pt x="665" y="503"/>
                  </a:lnTo>
                  <a:lnTo>
                    <a:pt x="664" y="505"/>
                  </a:lnTo>
                  <a:lnTo>
                    <a:pt x="665" y="507"/>
                  </a:lnTo>
                  <a:lnTo>
                    <a:pt x="664" y="507"/>
                  </a:lnTo>
                  <a:lnTo>
                    <a:pt x="664" y="508"/>
                  </a:lnTo>
                  <a:lnTo>
                    <a:pt x="662" y="510"/>
                  </a:lnTo>
                  <a:lnTo>
                    <a:pt x="664" y="515"/>
                  </a:lnTo>
                  <a:lnTo>
                    <a:pt x="667" y="515"/>
                  </a:lnTo>
                  <a:lnTo>
                    <a:pt x="667" y="518"/>
                  </a:lnTo>
                  <a:lnTo>
                    <a:pt x="667" y="520"/>
                  </a:lnTo>
                  <a:lnTo>
                    <a:pt x="664" y="522"/>
                  </a:lnTo>
                  <a:lnTo>
                    <a:pt x="662" y="522"/>
                  </a:lnTo>
                  <a:lnTo>
                    <a:pt x="659" y="522"/>
                  </a:lnTo>
                  <a:lnTo>
                    <a:pt x="650" y="522"/>
                  </a:lnTo>
                  <a:lnTo>
                    <a:pt x="644" y="522"/>
                  </a:lnTo>
                  <a:close/>
                </a:path>
              </a:pathLst>
            </a:custGeom>
            <a:solidFill>
              <a:srgbClr val="007D8F">
                <a:alpha val="3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</a:t>
              </a:r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Freeform 53">
              <a:extLst>
                <a:ext uri="{FF2B5EF4-FFF2-40B4-BE49-F238E27FC236}">
                  <a16:creationId xmlns:a16="http://schemas.microsoft.com/office/drawing/2014/main" xmlns="" id="{6C5122F9-E0C8-4D00-B5F5-43860067E9E4}"/>
                </a:ext>
              </a:extLst>
            </p:cNvPr>
            <p:cNvSpPr>
              <a:spLocks/>
            </p:cNvSpPr>
            <p:nvPr/>
          </p:nvSpPr>
          <p:spPr bwMode="gray">
            <a:xfrm>
              <a:off x="1263650" y="4383088"/>
              <a:ext cx="777875" cy="839787"/>
            </a:xfrm>
            <a:custGeom>
              <a:avLst/>
              <a:gdLst/>
              <a:ahLst/>
              <a:cxnLst>
                <a:cxn ang="0">
                  <a:pos x="207" y="393"/>
                </a:cxn>
                <a:cxn ang="0">
                  <a:pos x="174" y="402"/>
                </a:cxn>
                <a:cxn ang="0">
                  <a:pos x="142" y="408"/>
                </a:cxn>
                <a:cxn ang="0">
                  <a:pos x="117" y="395"/>
                </a:cxn>
                <a:cxn ang="0">
                  <a:pos x="104" y="380"/>
                </a:cxn>
                <a:cxn ang="0">
                  <a:pos x="69" y="353"/>
                </a:cxn>
                <a:cxn ang="0">
                  <a:pos x="33" y="338"/>
                </a:cxn>
                <a:cxn ang="0">
                  <a:pos x="10" y="316"/>
                </a:cxn>
                <a:cxn ang="0">
                  <a:pos x="27" y="311"/>
                </a:cxn>
                <a:cxn ang="0">
                  <a:pos x="42" y="306"/>
                </a:cxn>
                <a:cxn ang="0">
                  <a:pos x="52" y="271"/>
                </a:cxn>
                <a:cxn ang="0">
                  <a:pos x="92" y="246"/>
                </a:cxn>
                <a:cxn ang="0">
                  <a:pos x="85" y="216"/>
                </a:cxn>
                <a:cxn ang="0">
                  <a:pos x="107" y="198"/>
                </a:cxn>
                <a:cxn ang="0">
                  <a:pos x="102" y="176"/>
                </a:cxn>
                <a:cxn ang="0">
                  <a:pos x="119" y="161"/>
                </a:cxn>
                <a:cxn ang="0">
                  <a:pos x="134" y="134"/>
                </a:cxn>
                <a:cxn ang="0">
                  <a:pos x="139" y="124"/>
                </a:cxn>
                <a:cxn ang="0">
                  <a:pos x="162" y="96"/>
                </a:cxn>
                <a:cxn ang="0">
                  <a:pos x="174" y="86"/>
                </a:cxn>
                <a:cxn ang="0">
                  <a:pos x="167" y="60"/>
                </a:cxn>
                <a:cxn ang="0">
                  <a:pos x="181" y="27"/>
                </a:cxn>
                <a:cxn ang="0">
                  <a:pos x="194" y="5"/>
                </a:cxn>
                <a:cxn ang="0">
                  <a:pos x="239" y="5"/>
                </a:cxn>
                <a:cxn ang="0">
                  <a:pos x="253" y="25"/>
                </a:cxn>
                <a:cxn ang="0">
                  <a:pos x="266" y="39"/>
                </a:cxn>
                <a:cxn ang="0">
                  <a:pos x="318" y="20"/>
                </a:cxn>
                <a:cxn ang="0">
                  <a:pos x="334" y="12"/>
                </a:cxn>
                <a:cxn ang="0">
                  <a:pos x="366" y="15"/>
                </a:cxn>
                <a:cxn ang="0">
                  <a:pos x="401" y="25"/>
                </a:cxn>
                <a:cxn ang="0">
                  <a:pos x="428" y="40"/>
                </a:cxn>
                <a:cxn ang="0">
                  <a:pos x="452" y="25"/>
                </a:cxn>
                <a:cxn ang="0">
                  <a:pos x="480" y="62"/>
                </a:cxn>
                <a:cxn ang="0">
                  <a:pos x="473" y="101"/>
                </a:cxn>
                <a:cxn ang="0">
                  <a:pos x="472" y="144"/>
                </a:cxn>
                <a:cxn ang="0">
                  <a:pos x="443" y="171"/>
                </a:cxn>
                <a:cxn ang="0">
                  <a:pos x="452" y="189"/>
                </a:cxn>
                <a:cxn ang="0">
                  <a:pos x="436" y="211"/>
                </a:cxn>
                <a:cxn ang="0">
                  <a:pos x="435" y="226"/>
                </a:cxn>
                <a:cxn ang="0">
                  <a:pos x="440" y="246"/>
                </a:cxn>
                <a:cxn ang="0">
                  <a:pos x="462" y="281"/>
                </a:cxn>
                <a:cxn ang="0">
                  <a:pos x="418" y="286"/>
                </a:cxn>
                <a:cxn ang="0">
                  <a:pos x="428" y="318"/>
                </a:cxn>
                <a:cxn ang="0">
                  <a:pos x="406" y="323"/>
                </a:cxn>
                <a:cxn ang="0">
                  <a:pos x="405" y="345"/>
                </a:cxn>
                <a:cxn ang="0">
                  <a:pos x="406" y="371"/>
                </a:cxn>
                <a:cxn ang="0">
                  <a:pos x="410" y="398"/>
                </a:cxn>
                <a:cxn ang="0">
                  <a:pos x="400" y="412"/>
                </a:cxn>
                <a:cxn ang="0">
                  <a:pos x="365" y="428"/>
                </a:cxn>
                <a:cxn ang="0">
                  <a:pos x="333" y="440"/>
                </a:cxn>
                <a:cxn ang="0">
                  <a:pos x="318" y="450"/>
                </a:cxn>
                <a:cxn ang="0">
                  <a:pos x="311" y="487"/>
                </a:cxn>
                <a:cxn ang="0">
                  <a:pos x="311" y="510"/>
                </a:cxn>
                <a:cxn ang="0">
                  <a:pos x="279" y="524"/>
                </a:cxn>
                <a:cxn ang="0">
                  <a:pos x="253" y="512"/>
                </a:cxn>
                <a:cxn ang="0">
                  <a:pos x="236" y="495"/>
                </a:cxn>
                <a:cxn ang="0">
                  <a:pos x="212" y="467"/>
                </a:cxn>
                <a:cxn ang="0">
                  <a:pos x="196" y="445"/>
                </a:cxn>
                <a:cxn ang="0">
                  <a:pos x="224" y="430"/>
                </a:cxn>
                <a:cxn ang="0">
                  <a:pos x="227" y="397"/>
                </a:cxn>
              </a:cxnLst>
              <a:rect l="0" t="0" r="r" b="b"/>
              <a:pathLst>
                <a:path w="490" h="529">
                  <a:moveTo>
                    <a:pt x="231" y="388"/>
                  </a:moveTo>
                  <a:lnTo>
                    <a:pt x="227" y="388"/>
                  </a:lnTo>
                  <a:lnTo>
                    <a:pt x="226" y="387"/>
                  </a:lnTo>
                  <a:lnTo>
                    <a:pt x="224" y="387"/>
                  </a:lnTo>
                  <a:lnTo>
                    <a:pt x="224" y="382"/>
                  </a:lnTo>
                  <a:lnTo>
                    <a:pt x="222" y="380"/>
                  </a:lnTo>
                  <a:lnTo>
                    <a:pt x="219" y="378"/>
                  </a:lnTo>
                  <a:lnTo>
                    <a:pt x="216" y="376"/>
                  </a:lnTo>
                  <a:lnTo>
                    <a:pt x="214" y="376"/>
                  </a:lnTo>
                  <a:lnTo>
                    <a:pt x="214" y="382"/>
                  </a:lnTo>
                  <a:lnTo>
                    <a:pt x="214" y="385"/>
                  </a:lnTo>
                  <a:lnTo>
                    <a:pt x="214" y="387"/>
                  </a:lnTo>
                  <a:lnTo>
                    <a:pt x="212" y="388"/>
                  </a:lnTo>
                  <a:lnTo>
                    <a:pt x="209" y="392"/>
                  </a:lnTo>
                  <a:lnTo>
                    <a:pt x="207" y="393"/>
                  </a:lnTo>
                  <a:lnTo>
                    <a:pt x="206" y="395"/>
                  </a:lnTo>
                  <a:lnTo>
                    <a:pt x="204" y="398"/>
                  </a:lnTo>
                  <a:lnTo>
                    <a:pt x="199" y="400"/>
                  </a:lnTo>
                  <a:lnTo>
                    <a:pt x="194" y="402"/>
                  </a:lnTo>
                  <a:lnTo>
                    <a:pt x="192" y="403"/>
                  </a:lnTo>
                  <a:lnTo>
                    <a:pt x="191" y="402"/>
                  </a:lnTo>
                  <a:lnTo>
                    <a:pt x="189" y="400"/>
                  </a:lnTo>
                  <a:lnTo>
                    <a:pt x="189" y="398"/>
                  </a:lnTo>
                  <a:lnTo>
                    <a:pt x="187" y="397"/>
                  </a:lnTo>
                  <a:lnTo>
                    <a:pt x="184" y="398"/>
                  </a:lnTo>
                  <a:lnTo>
                    <a:pt x="181" y="398"/>
                  </a:lnTo>
                  <a:lnTo>
                    <a:pt x="179" y="400"/>
                  </a:lnTo>
                  <a:lnTo>
                    <a:pt x="177" y="400"/>
                  </a:lnTo>
                  <a:lnTo>
                    <a:pt x="176" y="402"/>
                  </a:lnTo>
                  <a:lnTo>
                    <a:pt x="174" y="402"/>
                  </a:lnTo>
                  <a:lnTo>
                    <a:pt x="172" y="400"/>
                  </a:lnTo>
                  <a:lnTo>
                    <a:pt x="169" y="400"/>
                  </a:lnTo>
                  <a:lnTo>
                    <a:pt x="169" y="398"/>
                  </a:lnTo>
                  <a:lnTo>
                    <a:pt x="167" y="400"/>
                  </a:lnTo>
                  <a:lnTo>
                    <a:pt x="162" y="398"/>
                  </a:lnTo>
                  <a:lnTo>
                    <a:pt x="161" y="398"/>
                  </a:lnTo>
                  <a:lnTo>
                    <a:pt x="156" y="400"/>
                  </a:lnTo>
                  <a:lnTo>
                    <a:pt x="154" y="402"/>
                  </a:lnTo>
                  <a:lnTo>
                    <a:pt x="152" y="402"/>
                  </a:lnTo>
                  <a:lnTo>
                    <a:pt x="150" y="402"/>
                  </a:lnTo>
                  <a:lnTo>
                    <a:pt x="150" y="405"/>
                  </a:lnTo>
                  <a:lnTo>
                    <a:pt x="149" y="407"/>
                  </a:lnTo>
                  <a:lnTo>
                    <a:pt x="147" y="407"/>
                  </a:lnTo>
                  <a:lnTo>
                    <a:pt x="145" y="408"/>
                  </a:lnTo>
                  <a:lnTo>
                    <a:pt x="142" y="408"/>
                  </a:lnTo>
                  <a:lnTo>
                    <a:pt x="142" y="405"/>
                  </a:lnTo>
                  <a:lnTo>
                    <a:pt x="144" y="403"/>
                  </a:lnTo>
                  <a:lnTo>
                    <a:pt x="140" y="398"/>
                  </a:lnTo>
                  <a:lnTo>
                    <a:pt x="135" y="400"/>
                  </a:lnTo>
                  <a:lnTo>
                    <a:pt x="135" y="397"/>
                  </a:lnTo>
                  <a:lnTo>
                    <a:pt x="132" y="395"/>
                  </a:lnTo>
                  <a:lnTo>
                    <a:pt x="129" y="395"/>
                  </a:lnTo>
                  <a:lnTo>
                    <a:pt x="125" y="395"/>
                  </a:lnTo>
                  <a:lnTo>
                    <a:pt x="124" y="397"/>
                  </a:lnTo>
                  <a:lnTo>
                    <a:pt x="124" y="403"/>
                  </a:lnTo>
                  <a:lnTo>
                    <a:pt x="122" y="403"/>
                  </a:lnTo>
                  <a:lnTo>
                    <a:pt x="120" y="402"/>
                  </a:lnTo>
                  <a:lnTo>
                    <a:pt x="119" y="398"/>
                  </a:lnTo>
                  <a:lnTo>
                    <a:pt x="119" y="397"/>
                  </a:lnTo>
                  <a:lnTo>
                    <a:pt x="117" y="395"/>
                  </a:lnTo>
                  <a:lnTo>
                    <a:pt x="120" y="393"/>
                  </a:lnTo>
                  <a:lnTo>
                    <a:pt x="119" y="392"/>
                  </a:lnTo>
                  <a:lnTo>
                    <a:pt x="120" y="388"/>
                  </a:lnTo>
                  <a:lnTo>
                    <a:pt x="122" y="385"/>
                  </a:lnTo>
                  <a:lnTo>
                    <a:pt x="120" y="383"/>
                  </a:lnTo>
                  <a:lnTo>
                    <a:pt x="119" y="383"/>
                  </a:lnTo>
                  <a:lnTo>
                    <a:pt x="119" y="382"/>
                  </a:lnTo>
                  <a:lnTo>
                    <a:pt x="119" y="378"/>
                  </a:lnTo>
                  <a:lnTo>
                    <a:pt x="120" y="378"/>
                  </a:lnTo>
                  <a:lnTo>
                    <a:pt x="122" y="376"/>
                  </a:lnTo>
                  <a:lnTo>
                    <a:pt x="120" y="375"/>
                  </a:lnTo>
                  <a:lnTo>
                    <a:pt x="114" y="376"/>
                  </a:lnTo>
                  <a:lnTo>
                    <a:pt x="110" y="380"/>
                  </a:lnTo>
                  <a:lnTo>
                    <a:pt x="107" y="380"/>
                  </a:lnTo>
                  <a:lnTo>
                    <a:pt x="104" y="380"/>
                  </a:lnTo>
                  <a:lnTo>
                    <a:pt x="100" y="378"/>
                  </a:lnTo>
                  <a:lnTo>
                    <a:pt x="97" y="376"/>
                  </a:lnTo>
                  <a:lnTo>
                    <a:pt x="94" y="375"/>
                  </a:lnTo>
                  <a:lnTo>
                    <a:pt x="92" y="371"/>
                  </a:lnTo>
                  <a:lnTo>
                    <a:pt x="89" y="370"/>
                  </a:lnTo>
                  <a:lnTo>
                    <a:pt x="85" y="368"/>
                  </a:lnTo>
                  <a:lnTo>
                    <a:pt x="84" y="363"/>
                  </a:lnTo>
                  <a:lnTo>
                    <a:pt x="80" y="360"/>
                  </a:lnTo>
                  <a:lnTo>
                    <a:pt x="79" y="355"/>
                  </a:lnTo>
                  <a:lnTo>
                    <a:pt x="80" y="351"/>
                  </a:lnTo>
                  <a:lnTo>
                    <a:pt x="79" y="350"/>
                  </a:lnTo>
                  <a:lnTo>
                    <a:pt x="75" y="350"/>
                  </a:lnTo>
                  <a:lnTo>
                    <a:pt x="74" y="351"/>
                  </a:lnTo>
                  <a:lnTo>
                    <a:pt x="69" y="351"/>
                  </a:lnTo>
                  <a:lnTo>
                    <a:pt x="69" y="353"/>
                  </a:lnTo>
                  <a:lnTo>
                    <a:pt x="67" y="353"/>
                  </a:lnTo>
                  <a:lnTo>
                    <a:pt x="64" y="353"/>
                  </a:lnTo>
                  <a:lnTo>
                    <a:pt x="60" y="350"/>
                  </a:lnTo>
                  <a:lnTo>
                    <a:pt x="58" y="348"/>
                  </a:lnTo>
                  <a:lnTo>
                    <a:pt x="55" y="348"/>
                  </a:lnTo>
                  <a:lnTo>
                    <a:pt x="55" y="343"/>
                  </a:lnTo>
                  <a:lnTo>
                    <a:pt x="53" y="343"/>
                  </a:lnTo>
                  <a:lnTo>
                    <a:pt x="48" y="343"/>
                  </a:lnTo>
                  <a:lnTo>
                    <a:pt x="47" y="343"/>
                  </a:lnTo>
                  <a:lnTo>
                    <a:pt x="47" y="345"/>
                  </a:lnTo>
                  <a:lnTo>
                    <a:pt x="45" y="343"/>
                  </a:lnTo>
                  <a:lnTo>
                    <a:pt x="38" y="341"/>
                  </a:lnTo>
                  <a:lnTo>
                    <a:pt x="37" y="340"/>
                  </a:lnTo>
                  <a:lnTo>
                    <a:pt x="35" y="338"/>
                  </a:lnTo>
                  <a:lnTo>
                    <a:pt x="33" y="338"/>
                  </a:lnTo>
                  <a:lnTo>
                    <a:pt x="32" y="336"/>
                  </a:lnTo>
                  <a:lnTo>
                    <a:pt x="30" y="336"/>
                  </a:lnTo>
                  <a:lnTo>
                    <a:pt x="28" y="336"/>
                  </a:lnTo>
                  <a:lnTo>
                    <a:pt x="27" y="335"/>
                  </a:lnTo>
                  <a:lnTo>
                    <a:pt x="23" y="333"/>
                  </a:lnTo>
                  <a:lnTo>
                    <a:pt x="20" y="336"/>
                  </a:lnTo>
                  <a:lnTo>
                    <a:pt x="18" y="338"/>
                  </a:lnTo>
                  <a:lnTo>
                    <a:pt x="17" y="336"/>
                  </a:lnTo>
                  <a:lnTo>
                    <a:pt x="12" y="331"/>
                  </a:lnTo>
                  <a:lnTo>
                    <a:pt x="10" y="330"/>
                  </a:lnTo>
                  <a:lnTo>
                    <a:pt x="5" y="328"/>
                  </a:lnTo>
                  <a:lnTo>
                    <a:pt x="0" y="325"/>
                  </a:lnTo>
                  <a:lnTo>
                    <a:pt x="2" y="323"/>
                  </a:lnTo>
                  <a:lnTo>
                    <a:pt x="8" y="318"/>
                  </a:lnTo>
                  <a:lnTo>
                    <a:pt x="10" y="316"/>
                  </a:lnTo>
                  <a:lnTo>
                    <a:pt x="8" y="316"/>
                  </a:lnTo>
                  <a:lnTo>
                    <a:pt x="10" y="311"/>
                  </a:lnTo>
                  <a:lnTo>
                    <a:pt x="13" y="308"/>
                  </a:lnTo>
                  <a:lnTo>
                    <a:pt x="15" y="308"/>
                  </a:lnTo>
                  <a:lnTo>
                    <a:pt x="17" y="310"/>
                  </a:lnTo>
                  <a:lnTo>
                    <a:pt x="17" y="308"/>
                  </a:lnTo>
                  <a:lnTo>
                    <a:pt x="18" y="308"/>
                  </a:lnTo>
                  <a:lnTo>
                    <a:pt x="18" y="310"/>
                  </a:lnTo>
                  <a:lnTo>
                    <a:pt x="17" y="313"/>
                  </a:lnTo>
                  <a:lnTo>
                    <a:pt x="22" y="315"/>
                  </a:lnTo>
                  <a:lnTo>
                    <a:pt x="23" y="313"/>
                  </a:lnTo>
                  <a:lnTo>
                    <a:pt x="25" y="311"/>
                  </a:lnTo>
                  <a:lnTo>
                    <a:pt x="25" y="313"/>
                  </a:lnTo>
                  <a:lnTo>
                    <a:pt x="27" y="313"/>
                  </a:lnTo>
                  <a:lnTo>
                    <a:pt x="27" y="311"/>
                  </a:lnTo>
                  <a:lnTo>
                    <a:pt x="30" y="311"/>
                  </a:lnTo>
                  <a:lnTo>
                    <a:pt x="30" y="313"/>
                  </a:lnTo>
                  <a:lnTo>
                    <a:pt x="32" y="315"/>
                  </a:lnTo>
                  <a:lnTo>
                    <a:pt x="28" y="316"/>
                  </a:lnTo>
                  <a:lnTo>
                    <a:pt x="30" y="318"/>
                  </a:lnTo>
                  <a:lnTo>
                    <a:pt x="32" y="316"/>
                  </a:lnTo>
                  <a:lnTo>
                    <a:pt x="33" y="318"/>
                  </a:lnTo>
                  <a:lnTo>
                    <a:pt x="35" y="318"/>
                  </a:lnTo>
                  <a:lnTo>
                    <a:pt x="38" y="318"/>
                  </a:lnTo>
                  <a:lnTo>
                    <a:pt x="40" y="316"/>
                  </a:lnTo>
                  <a:lnTo>
                    <a:pt x="38" y="315"/>
                  </a:lnTo>
                  <a:lnTo>
                    <a:pt x="40" y="313"/>
                  </a:lnTo>
                  <a:lnTo>
                    <a:pt x="42" y="313"/>
                  </a:lnTo>
                  <a:lnTo>
                    <a:pt x="42" y="310"/>
                  </a:lnTo>
                  <a:lnTo>
                    <a:pt x="42" y="306"/>
                  </a:lnTo>
                  <a:lnTo>
                    <a:pt x="40" y="306"/>
                  </a:lnTo>
                  <a:lnTo>
                    <a:pt x="42" y="303"/>
                  </a:lnTo>
                  <a:lnTo>
                    <a:pt x="40" y="303"/>
                  </a:lnTo>
                  <a:lnTo>
                    <a:pt x="40" y="300"/>
                  </a:lnTo>
                  <a:lnTo>
                    <a:pt x="43" y="296"/>
                  </a:lnTo>
                  <a:lnTo>
                    <a:pt x="45" y="296"/>
                  </a:lnTo>
                  <a:lnTo>
                    <a:pt x="45" y="293"/>
                  </a:lnTo>
                  <a:lnTo>
                    <a:pt x="43" y="291"/>
                  </a:lnTo>
                  <a:lnTo>
                    <a:pt x="42" y="290"/>
                  </a:lnTo>
                  <a:lnTo>
                    <a:pt x="42" y="286"/>
                  </a:lnTo>
                  <a:lnTo>
                    <a:pt x="42" y="285"/>
                  </a:lnTo>
                  <a:lnTo>
                    <a:pt x="43" y="283"/>
                  </a:lnTo>
                  <a:lnTo>
                    <a:pt x="45" y="278"/>
                  </a:lnTo>
                  <a:lnTo>
                    <a:pt x="50" y="274"/>
                  </a:lnTo>
                  <a:lnTo>
                    <a:pt x="52" y="271"/>
                  </a:lnTo>
                  <a:lnTo>
                    <a:pt x="52" y="269"/>
                  </a:lnTo>
                  <a:lnTo>
                    <a:pt x="55" y="264"/>
                  </a:lnTo>
                  <a:lnTo>
                    <a:pt x="57" y="259"/>
                  </a:lnTo>
                  <a:lnTo>
                    <a:pt x="58" y="258"/>
                  </a:lnTo>
                  <a:lnTo>
                    <a:pt x="57" y="256"/>
                  </a:lnTo>
                  <a:lnTo>
                    <a:pt x="64" y="254"/>
                  </a:lnTo>
                  <a:lnTo>
                    <a:pt x="67" y="254"/>
                  </a:lnTo>
                  <a:lnTo>
                    <a:pt x="69" y="253"/>
                  </a:lnTo>
                  <a:lnTo>
                    <a:pt x="75" y="253"/>
                  </a:lnTo>
                  <a:lnTo>
                    <a:pt x="84" y="253"/>
                  </a:lnTo>
                  <a:lnTo>
                    <a:pt x="87" y="253"/>
                  </a:lnTo>
                  <a:lnTo>
                    <a:pt x="89" y="253"/>
                  </a:lnTo>
                  <a:lnTo>
                    <a:pt x="92" y="251"/>
                  </a:lnTo>
                  <a:lnTo>
                    <a:pt x="92" y="249"/>
                  </a:lnTo>
                  <a:lnTo>
                    <a:pt x="92" y="246"/>
                  </a:lnTo>
                  <a:lnTo>
                    <a:pt x="89" y="246"/>
                  </a:lnTo>
                  <a:lnTo>
                    <a:pt x="87" y="241"/>
                  </a:lnTo>
                  <a:lnTo>
                    <a:pt x="89" y="239"/>
                  </a:lnTo>
                  <a:lnTo>
                    <a:pt x="89" y="238"/>
                  </a:lnTo>
                  <a:lnTo>
                    <a:pt x="90" y="238"/>
                  </a:lnTo>
                  <a:lnTo>
                    <a:pt x="89" y="236"/>
                  </a:lnTo>
                  <a:lnTo>
                    <a:pt x="90" y="234"/>
                  </a:lnTo>
                  <a:lnTo>
                    <a:pt x="90" y="231"/>
                  </a:lnTo>
                  <a:lnTo>
                    <a:pt x="90" y="228"/>
                  </a:lnTo>
                  <a:lnTo>
                    <a:pt x="89" y="224"/>
                  </a:lnTo>
                  <a:lnTo>
                    <a:pt x="92" y="223"/>
                  </a:lnTo>
                  <a:lnTo>
                    <a:pt x="94" y="221"/>
                  </a:lnTo>
                  <a:lnTo>
                    <a:pt x="95" y="221"/>
                  </a:lnTo>
                  <a:lnTo>
                    <a:pt x="95" y="219"/>
                  </a:lnTo>
                  <a:lnTo>
                    <a:pt x="85" y="216"/>
                  </a:lnTo>
                  <a:lnTo>
                    <a:pt x="85" y="209"/>
                  </a:lnTo>
                  <a:lnTo>
                    <a:pt x="87" y="208"/>
                  </a:lnTo>
                  <a:lnTo>
                    <a:pt x="89" y="209"/>
                  </a:lnTo>
                  <a:lnTo>
                    <a:pt x="90" y="209"/>
                  </a:lnTo>
                  <a:lnTo>
                    <a:pt x="90" y="208"/>
                  </a:lnTo>
                  <a:lnTo>
                    <a:pt x="92" y="208"/>
                  </a:lnTo>
                  <a:lnTo>
                    <a:pt x="94" y="208"/>
                  </a:lnTo>
                  <a:lnTo>
                    <a:pt x="97" y="203"/>
                  </a:lnTo>
                  <a:lnTo>
                    <a:pt x="97" y="199"/>
                  </a:lnTo>
                  <a:lnTo>
                    <a:pt x="99" y="198"/>
                  </a:lnTo>
                  <a:lnTo>
                    <a:pt x="100" y="196"/>
                  </a:lnTo>
                  <a:lnTo>
                    <a:pt x="102" y="196"/>
                  </a:lnTo>
                  <a:lnTo>
                    <a:pt x="104" y="198"/>
                  </a:lnTo>
                  <a:lnTo>
                    <a:pt x="105" y="199"/>
                  </a:lnTo>
                  <a:lnTo>
                    <a:pt x="107" y="198"/>
                  </a:lnTo>
                  <a:lnTo>
                    <a:pt x="105" y="196"/>
                  </a:lnTo>
                  <a:lnTo>
                    <a:pt x="107" y="193"/>
                  </a:lnTo>
                  <a:lnTo>
                    <a:pt x="105" y="193"/>
                  </a:lnTo>
                  <a:lnTo>
                    <a:pt x="102" y="189"/>
                  </a:lnTo>
                  <a:lnTo>
                    <a:pt x="100" y="188"/>
                  </a:lnTo>
                  <a:lnTo>
                    <a:pt x="99" y="186"/>
                  </a:lnTo>
                  <a:lnTo>
                    <a:pt x="99" y="184"/>
                  </a:lnTo>
                  <a:lnTo>
                    <a:pt x="97" y="184"/>
                  </a:lnTo>
                  <a:lnTo>
                    <a:pt x="94" y="184"/>
                  </a:lnTo>
                  <a:lnTo>
                    <a:pt x="95" y="183"/>
                  </a:lnTo>
                  <a:lnTo>
                    <a:pt x="97" y="183"/>
                  </a:lnTo>
                  <a:lnTo>
                    <a:pt x="99" y="181"/>
                  </a:lnTo>
                  <a:lnTo>
                    <a:pt x="99" y="179"/>
                  </a:lnTo>
                  <a:lnTo>
                    <a:pt x="100" y="177"/>
                  </a:lnTo>
                  <a:lnTo>
                    <a:pt x="102" y="176"/>
                  </a:lnTo>
                  <a:lnTo>
                    <a:pt x="104" y="176"/>
                  </a:lnTo>
                  <a:lnTo>
                    <a:pt x="109" y="177"/>
                  </a:lnTo>
                  <a:lnTo>
                    <a:pt x="112" y="177"/>
                  </a:lnTo>
                  <a:lnTo>
                    <a:pt x="114" y="177"/>
                  </a:lnTo>
                  <a:lnTo>
                    <a:pt x="115" y="177"/>
                  </a:lnTo>
                  <a:lnTo>
                    <a:pt x="119" y="179"/>
                  </a:lnTo>
                  <a:lnTo>
                    <a:pt x="120" y="177"/>
                  </a:lnTo>
                  <a:lnTo>
                    <a:pt x="122" y="174"/>
                  </a:lnTo>
                  <a:lnTo>
                    <a:pt x="120" y="172"/>
                  </a:lnTo>
                  <a:lnTo>
                    <a:pt x="120" y="169"/>
                  </a:lnTo>
                  <a:lnTo>
                    <a:pt x="117" y="169"/>
                  </a:lnTo>
                  <a:lnTo>
                    <a:pt x="114" y="164"/>
                  </a:lnTo>
                  <a:lnTo>
                    <a:pt x="112" y="164"/>
                  </a:lnTo>
                  <a:lnTo>
                    <a:pt x="117" y="161"/>
                  </a:lnTo>
                  <a:lnTo>
                    <a:pt x="119" y="161"/>
                  </a:lnTo>
                  <a:lnTo>
                    <a:pt x="119" y="159"/>
                  </a:lnTo>
                  <a:lnTo>
                    <a:pt x="119" y="157"/>
                  </a:lnTo>
                  <a:lnTo>
                    <a:pt x="115" y="152"/>
                  </a:lnTo>
                  <a:lnTo>
                    <a:pt x="115" y="151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49"/>
                  </a:lnTo>
                  <a:lnTo>
                    <a:pt x="122" y="147"/>
                  </a:lnTo>
                  <a:lnTo>
                    <a:pt x="125" y="147"/>
                  </a:lnTo>
                  <a:lnTo>
                    <a:pt x="130" y="146"/>
                  </a:lnTo>
                  <a:lnTo>
                    <a:pt x="130" y="139"/>
                  </a:lnTo>
                  <a:lnTo>
                    <a:pt x="134" y="139"/>
                  </a:lnTo>
                  <a:lnTo>
                    <a:pt x="134" y="137"/>
                  </a:lnTo>
                  <a:lnTo>
                    <a:pt x="132" y="134"/>
                  </a:lnTo>
                  <a:lnTo>
                    <a:pt x="134" y="134"/>
                  </a:lnTo>
                  <a:lnTo>
                    <a:pt x="127" y="131"/>
                  </a:lnTo>
                  <a:lnTo>
                    <a:pt x="125" y="129"/>
                  </a:lnTo>
                  <a:lnTo>
                    <a:pt x="122" y="129"/>
                  </a:lnTo>
                  <a:lnTo>
                    <a:pt x="124" y="126"/>
                  </a:lnTo>
                  <a:lnTo>
                    <a:pt x="125" y="122"/>
                  </a:lnTo>
                  <a:lnTo>
                    <a:pt x="127" y="121"/>
                  </a:lnTo>
                  <a:lnTo>
                    <a:pt x="125" y="119"/>
                  </a:lnTo>
                  <a:lnTo>
                    <a:pt x="125" y="117"/>
                  </a:lnTo>
                  <a:lnTo>
                    <a:pt x="129" y="117"/>
                  </a:lnTo>
                  <a:lnTo>
                    <a:pt x="132" y="119"/>
                  </a:lnTo>
                  <a:lnTo>
                    <a:pt x="134" y="121"/>
                  </a:lnTo>
                  <a:lnTo>
                    <a:pt x="135" y="121"/>
                  </a:lnTo>
                  <a:lnTo>
                    <a:pt x="135" y="124"/>
                  </a:lnTo>
                  <a:lnTo>
                    <a:pt x="137" y="124"/>
                  </a:lnTo>
                  <a:lnTo>
                    <a:pt x="139" y="124"/>
                  </a:lnTo>
                  <a:lnTo>
                    <a:pt x="142" y="124"/>
                  </a:lnTo>
                  <a:lnTo>
                    <a:pt x="142" y="122"/>
                  </a:lnTo>
                  <a:lnTo>
                    <a:pt x="144" y="122"/>
                  </a:lnTo>
                  <a:lnTo>
                    <a:pt x="144" y="121"/>
                  </a:lnTo>
                  <a:lnTo>
                    <a:pt x="142" y="119"/>
                  </a:lnTo>
                  <a:lnTo>
                    <a:pt x="144" y="117"/>
                  </a:lnTo>
                  <a:lnTo>
                    <a:pt x="145" y="112"/>
                  </a:lnTo>
                  <a:lnTo>
                    <a:pt x="144" y="111"/>
                  </a:lnTo>
                  <a:lnTo>
                    <a:pt x="144" y="109"/>
                  </a:lnTo>
                  <a:lnTo>
                    <a:pt x="144" y="106"/>
                  </a:lnTo>
                  <a:lnTo>
                    <a:pt x="144" y="101"/>
                  </a:lnTo>
                  <a:lnTo>
                    <a:pt x="147" y="99"/>
                  </a:lnTo>
                  <a:lnTo>
                    <a:pt x="152" y="96"/>
                  </a:lnTo>
                  <a:lnTo>
                    <a:pt x="154" y="97"/>
                  </a:lnTo>
                  <a:lnTo>
                    <a:pt x="162" y="96"/>
                  </a:lnTo>
                  <a:lnTo>
                    <a:pt x="164" y="97"/>
                  </a:lnTo>
                  <a:lnTo>
                    <a:pt x="162" y="97"/>
                  </a:lnTo>
                  <a:lnTo>
                    <a:pt x="164" y="99"/>
                  </a:lnTo>
                  <a:lnTo>
                    <a:pt x="166" y="97"/>
                  </a:lnTo>
                  <a:lnTo>
                    <a:pt x="166" y="94"/>
                  </a:lnTo>
                  <a:lnTo>
                    <a:pt x="164" y="92"/>
                  </a:lnTo>
                  <a:lnTo>
                    <a:pt x="162" y="92"/>
                  </a:lnTo>
                  <a:lnTo>
                    <a:pt x="161" y="92"/>
                  </a:lnTo>
                  <a:lnTo>
                    <a:pt x="159" y="91"/>
                  </a:lnTo>
                  <a:lnTo>
                    <a:pt x="162" y="89"/>
                  </a:lnTo>
                  <a:lnTo>
                    <a:pt x="164" y="91"/>
                  </a:lnTo>
                  <a:lnTo>
                    <a:pt x="167" y="91"/>
                  </a:lnTo>
                  <a:lnTo>
                    <a:pt x="172" y="91"/>
                  </a:lnTo>
                  <a:lnTo>
                    <a:pt x="174" y="89"/>
                  </a:lnTo>
                  <a:lnTo>
                    <a:pt x="174" y="86"/>
                  </a:lnTo>
                  <a:lnTo>
                    <a:pt x="174" y="84"/>
                  </a:lnTo>
                  <a:lnTo>
                    <a:pt x="171" y="84"/>
                  </a:lnTo>
                  <a:lnTo>
                    <a:pt x="167" y="82"/>
                  </a:lnTo>
                  <a:lnTo>
                    <a:pt x="169" y="82"/>
                  </a:lnTo>
                  <a:lnTo>
                    <a:pt x="166" y="81"/>
                  </a:lnTo>
                  <a:lnTo>
                    <a:pt x="167" y="79"/>
                  </a:lnTo>
                  <a:lnTo>
                    <a:pt x="167" y="74"/>
                  </a:lnTo>
                  <a:lnTo>
                    <a:pt x="169" y="72"/>
                  </a:lnTo>
                  <a:lnTo>
                    <a:pt x="172" y="67"/>
                  </a:lnTo>
                  <a:lnTo>
                    <a:pt x="169" y="64"/>
                  </a:lnTo>
                  <a:lnTo>
                    <a:pt x="167" y="64"/>
                  </a:lnTo>
                  <a:lnTo>
                    <a:pt x="167" y="62"/>
                  </a:lnTo>
                  <a:lnTo>
                    <a:pt x="169" y="62"/>
                  </a:lnTo>
                  <a:lnTo>
                    <a:pt x="169" y="60"/>
                  </a:lnTo>
                  <a:lnTo>
                    <a:pt x="167" y="60"/>
                  </a:lnTo>
                  <a:lnTo>
                    <a:pt x="169" y="57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7" y="55"/>
                  </a:lnTo>
                  <a:lnTo>
                    <a:pt x="179" y="54"/>
                  </a:lnTo>
                  <a:lnTo>
                    <a:pt x="184" y="50"/>
                  </a:lnTo>
                  <a:lnTo>
                    <a:pt x="184" y="49"/>
                  </a:lnTo>
                  <a:lnTo>
                    <a:pt x="181" y="47"/>
                  </a:lnTo>
                  <a:lnTo>
                    <a:pt x="179" y="45"/>
                  </a:lnTo>
                  <a:lnTo>
                    <a:pt x="182" y="39"/>
                  </a:lnTo>
                  <a:lnTo>
                    <a:pt x="184" y="37"/>
                  </a:lnTo>
                  <a:lnTo>
                    <a:pt x="182" y="35"/>
                  </a:lnTo>
                  <a:lnTo>
                    <a:pt x="182" y="32"/>
                  </a:lnTo>
                  <a:lnTo>
                    <a:pt x="182" y="29"/>
                  </a:lnTo>
                  <a:lnTo>
                    <a:pt x="181" y="27"/>
                  </a:lnTo>
                  <a:lnTo>
                    <a:pt x="181" y="25"/>
                  </a:lnTo>
                  <a:lnTo>
                    <a:pt x="174" y="24"/>
                  </a:lnTo>
                  <a:lnTo>
                    <a:pt x="174" y="19"/>
                  </a:lnTo>
                  <a:lnTo>
                    <a:pt x="179" y="17"/>
                  </a:lnTo>
                  <a:lnTo>
                    <a:pt x="179" y="15"/>
                  </a:lnTo>
                  <a:lnTo>
                    <a:pt x="181" y="15"/>
                  </a:lnTo>
                  <a:lnTo>
                    <a:pt x="181" y="14"/>
                  </a:lnTo>
                  <a:lnTo>
                    <a:pt x="184" y="15"/>
                  </a:lnTo>
                  <a:lnTo>
                    <a:pt x="187" y="10"/>
                  </a:lnTo>
                  <a:lnTo>
                    <a:pt x="189" y="12"/>
                  </a:lnTo>
                  <a:lnTo>
                    <a:pt x="189" y="10"/>
                  </a:lnTo>
                  <a:lnTo>
                    <a:pt x="191" y="9"/>
                  </a:lnTo>
                  <a:lnTo>
                    <a:pt x="189" y="7"/>
                  </a:lnTo>
                  <a:lnTo>
                    <a:pt x="191" y="2"/>
                  </a:lnTo>
                  <a:lnTo>
                    <a:pt x="194" y="5"/>
                  </a:lnTo>
                  <a:lnTo>
                    <a:pt x="194" y="7"/>
                  </a:lnTo>
                  <a:lnTo>
                    <a:pt x="196" y="9"/>
                  </a:lnTo>
                  <a:lnTo>
                    <a:pt x="201" y="10"/>
                  </a:lnTo>
                  <a:lnTo>
                    <a:pt x="201" y="12"/>
                  </a:lnTo>
                  <a:lnTo>
                    <a:pt x="204" y="12"/>
                  </a:lnTo>
                  <a:lnTo>
                    <a:pt x="206" y="14"/>
                  </a:lnTo>
                  <a:lnTo>
                    <a:pt x="209" y="15"/>
                  </a:lnTo>
                  <a:lnTo>
                    <a:pt x="212" y="12"/>
                  </a:lnTo>
                  <a:lnTo>
                    <a:pt x="217" y="14"/>
                  </a:lnTo>
                  <a:lnTo>
                    <a:pt x="217" y="10"/>
                  </a:lnTo>
                  <a:lnTo>
                    <a:pt x="221" y="9"/>
                  </a:lnTo>
                  <a:lnTo>
                    <a:pt x="227" y="10"/>
                  </a:lnTo>
                  <a:lnTo>
                    <a:pt x="231" y="7"/>
                  </a:lnTo>
                  <a:lnTo>
                    <a:pt x="232" y="4"/>
                  </a:lnTo>
                  <a:lnTo>
                    <a:pt x="239" y="5"/>
                  </a:lnTo>
                  <a:lnTo>
                    <a:pt x="239" y="4"/>
                  </a:lnTo>
                  <a:lnTo>
                    <a:pt x="241" y="4"/>
                  </a:lnTo>
                  <a:lnTo>
                    <a:pt x="244" y="2"/>
                  </a:lnTo>
                  <a:lnTo>
                    <a:pt x="247" y="2"/>
                  </a:lnTo>
                  <a:lnTo>
                    <a:pt x="247" y="4"/>
                  </a:lnTo>
                  <a:lnTo>
                    <a:pt x="249" y="4"/>
                  </a:lnTo>
                  <a:lnTo>
                    <a:pt x="251" y="2"/>
                  </a:lnTo>
                  <a:lnTo>
                    <a:pt x="251" y="0"/>
                  </a:lnTo>
                  <a:lnTo>
                    <a:pt x="253" y="2"/>
                  </a:lnTo>
                  <a:lnTo>
                    <a:pt x="254" y="2"/>
                  </a:lnTo>
                  <a:lnTo>
                    <a:pt x="258" y="4"/>
                  </a:lnTo>
                  <a:lnTo>
                    <a:pt x="258" y="5"/>
                  </a:lnTo>
                  <a:lnTo>
                    <a:pt x="259" y="10"/>
                  </a:lnTo>
                  <a:lnTo>
                    <a:pt x="254" y="24"/>
                  </a:lnTo>
                  <a:lnTo>
                    <a:pt x="253" y="25"/>
                  </a:lnTo>
                  <a:lnTo>
                    <a:pt x="251" y="24"/>
                  </a:lnTo>
                  <a:lnTo>
                    <a:pt x="249" y="25"/>
                  </a:lnTo>
                  <a:lnTo>
                    <a:pt x="247" y="25"/>
                  </a:lnTo>
                  <a:lnTo>
                    <a:pt x="247" y="27"/>
                  </a:lnTo>
                  <a:lnTo>
                    <a:pt x="249" y="27"/>
                  </a:lnTo>
                  <a:lnTo>
                    <a:pt x="249" y="32"/>
                  </a:lnTo>
                  <a:lnTo>
                    <a:pt x="251" y="34"/>
                  </a:lnTo>
                  <a:lnTo>
                    <a:pt x="253" y="34"/>
                  </a:lnTo>
                  <a:lnTo>
                    <a:pt x="256" y="35"/>
                  </a:lnTo>
                  <a:lnTo>
                    <a:pt x="258" y="35"/>
                  </a:lnTo>
                  <a:lnTo>
                    <a:pt x="259" y="37"/>
                  </a:lnTo>
                  <a:lnTo>
                    <a:pt x="261" y="35"/>
                  </a:lnTo>
                  <a:lnTo>
                    <a:pt x="263" y="37"/>
                  </a:lnTo>
                  <a:lnTo>
                    <a:pt x="266" y="37"/>
                  </a:lnTo>
                  <a:lnTo>
                    <a:pt x="266" y="39"/>
                  </a:lnTo>
                  <a:lnTo>
                    <a:pt x="268" y="40"/>
                  </a:lnTo>
                  <a:lnTo>
                    <a:pt x="274" y="39"/>
                  </a:lnTo>
                  <a:lnTo>
                    <a:pt x="278" y="35"/>
                  </a:lnTo>
                  <a:lnTo>
                    <a:pt x="279" y="37"/>
                  </a:lnTo>
                  <a:lnTo>
                    <a:pt x="281" y="35"/>
                  </a:lnTo>
                  <a:lnTo>
                    <a:pt x="283" y="39"/>
                  </a:lnTo>
                  <a:lnTo>
                    <a:pt x="298" y="32"/>
                  </a:lnTo>
                  <a:lnTo>
                    <a:pt x="301" y="32"/>
                  </a:lnTo>
                  <a:lnTo>
                    <a:pt x="304" y="30"/>
                  </a:lnTo>
                  <a:lnTo>
                    <a:pt x="311" y="29"/>
                  </a:lnTo>
                  <a:lnTo>
                    <a:pt x="313" y="27"/>
                  </a:lnTo>
                  <a:lnTo>
                    <a:pt x="316" y="24"/>
                  </a:lnTo>
                  <a:lnTo>
                    <a:pt x="319" y="22"/>
                  </a:lnTo>
                  <a:lnTo>
                    <a:pt x="321" y="22"/>
                  </a:lnTo>
                  <a:lnTo>
                    <a:pt x="318" y="20"/>
                  </a:lnTo>
                  <a:lnTo>
                    <a:pt x="319" y="20"/>
                  </a:lnTo>
                  <a:lnTo>
                    <a:pt x="319" y="19"/>
                  </a:lnTo>
                  <a:lnTo>
                    <a:pt x="321" y="19"/>
                  </a:lnTo>
                  <a:lnTo>
                    <a:pt x="323" y="19"/>
                  </a:lnTo>
                  <a:lnTo>
                    <a:pt x="321" y="17"/>
                  </a:lnTo>
                  <a:lnTo>
                    <a:pt x="319" y="19"/>
                  </a:lnTo>
                  <a:lnTo>
                    <a:pt x="319" y="17"/>
                  </a:lnTo>
                  <a:lnTo>
                    <a:pt x="319" y="15"/>
                  </a:lnTo>
                  <a:lnTo>
                    <a:pt x="321" y="12"/>
                  </a:lnTo>
                  <a:lnTo>
                    <a:pt x="323" y="14"/>
                  </a:lnTo>
                  <a:lnTo>
                    <a:pt x="326" y="17"/>
                  </a:lnTo>
                  <a:lnTo>
                    <a:pt x="328" y="15"/>
                  </a:lnTo>
                  <a:lnTo>
                    <a:pt x="329" y="19"/>
                  </a:lnTo>
                  <a:lnTo>
                    <a:pt x="333" y="12"/>
                  </a:lnTo>
                  <a:lnTo>
                    <a:pt x="334" y="12"/>
                  </a:lnTo>
                  <a:lnTo>
                    <a:pt x="338" y="10"/>
                  </a:lnTo>
                  <a:lnTo>
                    <a:pt x="339" y="10"/>
                  </a:lnTo>
                  <a:lnTo>
                    <a:pt x="341" y="10"/>
                  </a:lnTo>
                  <a:lnTo>
                    <a:pt x="343" y="9"/>
                  </a:lnTo>
                  <a:lnTo>
                    <a:pt x="346" y="9"/>
                  </a:lnTo>
                  <a:lnTo>
                    <a:pt x="344" y="12"/>
                  </a:lnTo>
                  <a:lnTo>
                    <a:pt x="348" y="15"/>
                  </a:lnTo>
                  <a:lnTo>
                    <a:pt x="350" y="15"/>
                  </a:lnTo>
                  <a:lnTo>
                    <a:pt x="351" y="17"/>
                  </a:lnTo>
                  <a:lnTo>
                    <a:pt x="353" y="17"/>
                  </a:lnTo>
                  <a:lnTo>
                    <a:pt x="355" y="17"/>
                  </a:lnTo>
                  <a:lnTo>
                    <a:pt x="358" y="17"/>
                  </a:lnTo>
                  <a:lnTo>
                    <a:pt x="363" y="17"/>
                  </a:lnTo>
                  <a:lnTo>
                    <a:pt x="365" y="17"/>
                  </a:lnTo>
                  <a:lnTo>
                    <a:pt x="366" y="15"/>
                  </a:lnTo>
                  <a:lnTo>
                    <a:pt x="373" y="17"/>
                  </a:lnTo>
                  <a:lnTo>
                    <a:pt x="375" y="20"/>
                  </a:lnTo>
                  <a:lnTo>
                    <a:pt x="376" y="20"/>
                  </a:lnTo>
                  <a:lnTo>
                    <a:pt x="380" y="22"/>
                  </a:lnTo>
                  <a:lnTo>
                    <a:pt x="380" y="24"/>
                  </a:lnTo>
                  <a:lnTo>
                    <a:pt x="383" y="25"/>
                  </a:lnTo>
                  <a:lnTo>
                    <a:pt x="383" y="27"/>
                  </a:lnTo>
                  <a:lnTo>
                    <a:pt x="386" y="27"/>
                  </a:lnTo>
                  <a:lnTo>
                    <a:pt x="388" y="25"/>
                  </a:lnTo>
                  <a:lnTo>
                    <a:pt x="391" y="25"/>
                  </a:lnTo>
                  <a:lnTo>
                    <a:pt x="395" y="25"/>
                  </a:lnTo>
                  <a:lnTo>
                    <a:pt x="396" y="25"/>
                  </a:lnTo>
                  <a:lnTo>
                    <a:pt x="398" y="27"/>
                  </a:lnTo>
                  <a:lnTo>
                    <a:pt x="400" y="25"/>
                  </a:lnTo>
                  <a:lnTo>
                    <a:pt x="401" y="25"/>
                  </a:lnTo>
                  <a:lnTo>
                    <a:pt x="405" y="30"/>
                  </a:lnTo>
                  <a:lnTo>
                    <a:pt x="405" y="29"/>
                  </a:lnTo>
                  <a:lnTo>
                    <a:pt x="406" y="29"/>
                  </a:lnTo>
                  <a:lnTo>
                    <a:pt x="408" y="30"/>
                  </a:lnTo>
                  <a:lnTo>
                    <a:pt x="410" y="30"/>
                  </a:lnTo>
                  <a:lnTo>
                    <a:pt x="410" y="32"/>
                  </a:lnTo>
                  <a:lnTo>
                    <a:pt x="415" y="30"/>
                  </a:lnTo>
                  <a:lnTo>
                    <a:pt x="415" y="34"/>
                  </a:lnTo>
                  <a:lnTo>
                    <a:pt x="418" y="34"/>
                  </a:lnTo>
                  <a:lnTo>
                    <a:pt x="418" y="35"/>
                  </a:lnTo>
                  <a:lnTo>
                    <a:pt x="420" y="35"/>
                  </a:lnTo>
                  <a:lnTo>
                    <a:pt x="425" y="35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28" y="40"/>
                  </a:lnTo>
                  <a:lnTo>
                    <a:pt x="431" y="42"/>
                  </a:lnTo>
                  <a:lnTo>
                    <a:pt x="431" y="45"/>
                  </a:lnTo>
                  <a:lnTo>
                    <a:pt x="435" y="45"/>
                  </a:lnTo>
                  <a:lnTo>
                    <a:pt x="436" y="45"/>
                  </a:lnTo>
                  <a:lnTo>
                    <a:pt x="436" y="42"/>
                  </a:lnTo>
                  <a:lnTo>
                    <a:pt x="442" y="40"/>
                  </a:lnTo>
                  <a:lnTo>
                    <a:pt x="443" y="39"/>
                  </a:lnTo>
                  <a:lnTo>
                    <a:pt x="442" y="37"/>
                  </a:lnTo>
                  <a:lnTo>
                    <a:pt x="443" y="35"/>
                  </a:lnTo>
                  <a:lnTo>
                    <a:pt x="442" y="32"/>
                  </a:lnTo>
                  <a:lnTo>
                    <a:pt x="442" y="27"/>
                  </a:lnTo>
                  <a:lnTo>
                    <a:pt x="443" y="24"/>
                  </a:lnTo>
                  <a:lnTo>
                    <a:pt x="447" y="25"/>
                  </a:lnTo>
                  <a:lnTo>
                    <a:pt x="450" y="24"/>
                  </a:lnTo>
                  <a:lnTo>
                    <a:pt x="452" y="25"/>
                  </a:lnTo>
                  <a:lnTo>
                    <a:pt x="455" y="34"/>
                  </a:lnTo>
                  <a:lnTo>
                    <a:pt x="455" y="37"/>
                  </a:lnTo>
                  <a:lnTo>
                    <a:pt x="453" y="37"/>
                  </a:lnTo>
                  <a:lnTo>
                    <a:pt x="455" y="39"/>
                  </a:lnTo>
                  <a:lnTo>
                    <a:pt x="457" y="42"/>
                  </a:lnTo>
                  <a:lnTo>
                    <a:pt x="458" y="44"/>
                  </a:lnTo>
                  <a:lnTo>
                    <a:pt x="460" y="45"/>
                  </a:lnTo>
                  <a:lnTo>
                    <a:pt x="458" y="50"/>
                  </a:lnTo>
                  <a:lnTo>
                    <a:pt x="463" y="50"/>
                  </a:lnTo>
                  <a:lnTo>
                    <a:pt x="467" y="50"/>
                  </a:lnTo>
                  <a:lnTo>
                    <a:pt x="470" y="52"/>
                  </a:lnTo>
                  <a:lnTo>
                    <a:pt x="473" y="55"/>
                  </a:lnTo>
                  <a:lnTo>
                    <a:pt x="475" y="57"/>
                  </a:lnTo>
                  <a:lnTo>
                    <a:pt x="478" y="59"/>
                  </a:lnTo>
                  <a:lnTo>
                    <a:pt x="480" y="62"/>
                  </a:lnTo>
                  <a:lnTo>
                    <a:pt x="482" y="62"/>
                  </a:lnTo>
                  <a:lnTo>
                    <a:pt x="485" y="60"/>
                  </a:lnTo>
                  <a:lnTo>
                    <a:pt x="485" y="62"/>
                  </a:lnTo>
                  <a:lnTo>
                    <a:pt x="485" y="64"/>
                  </a:lnTo>
                  <a:lnTo>
                    <a:pt x="490" y="79"/>
                  </a:lnTo>
                  <a:lnTo>
                    <a:pt x="487" y="82"/>
                  </a:lnTo>
                  <a:lnTo>
                    <a:pt x="483" y="82"/>
                  </a:lnTo>
                  <a:lnTo>
                    <a:pt x="480" y="84"/>
                  </a:lnTo>
                  <a:lnTo>
                    <a:pt x="483" y="91"/>
                  </a:lnTo>
                  <a:lnTo>
                    <a:pt x="482" y="94"/>
                  </a:lnTo>
                  <a:lnTo>
                    <a:pt x="482" y="99"/>
                  </a:lnTo>
                  <a:lnTo>
                    <a:pt x="477" y="99"/>
                  </a:lnTo>
                  <a:lnTo>
                    <a:pt x="477" y="101"/>
                  </a:lnTo>
                  <a:lnTo>
                    <a:pt x="475" y="101"/>
                  </a:lnTo>
                  <a:lnTo>
                    <a:pt x="473" y="101"/>
                  </a:lnTo>
                  <a:lnTo>
                    <a:pt x="472" y="101"/>
                  </a:lnTo>
                  <a:lnTo>
                    <a:pt x="470" y="101"/>
                  </a:lnTo>
                  <a:lnTo>
                    <a:pt x="470" y="102"/>
                  </a:lnTo>
                  <a:lnTo>
                    <a:pt x="468" y="106"/>
                  </a:lnTo>
                  <a:lnTo>
                    <a:pt x="473" y="116"/>
                  </a:lnTo>
                  <a:lnTo>
                    <a:pt x="478" y="116"/>
                  </a:lnTo>
                  <a:lnTo>
                    <a:pt x="478" y="117"/>
                  </a:lnTo>
                  <a:lnTo>
                    <a:pt x="480" y="121"/>
                  </a:lnTo>
                  <a:lnTo>
                    <a:pt x="480" y="122"/>
                  </a:lnTo>
                  <a:lnTo>
                    <a:pt x="478" y="126"/>
                  </a:lnTo>
                  <a:lnTo>
                    <a:pt x="473" y="134"/>
                  </a:lnTo>
                  <a:lnTo>
                    <a:pt x="473" y="137"/>
                  </a:lnTo>
                  <a:lnTo>
                    <a:pt x="472" y="141"/>
                  </a:lnTo>
                  <a:lnTo>
                    <a:pt x="472" y="142"/>
                  </a:lnTo>
                  <a:lnTo>
                    <a:pt x="472" y="144"/>
                  </a:lnTo>
                  <a:lnTo>
                    <a:pt x="470" y="146"/>
                  </a:lnTo>
                  <a:lnTo>
                    <a:pt x="468" y="149"/>
                  </a:lnTo>
                  <a:lnTo>
                    <a:pt x="470" y="149"/>
                  </a:lnTo>
                  <a:lnTo>
                    <a:pt x="468" y="149"/>
                  </a:lnTo>
                  <a:lnTo>
                    <a:pt x="465" y="149"/>
                  </a:lnTo>
                  <a:lnTo>
                    <a:pt x="462" y="151"/>
                  </a:lnTo>
                  <a:lnTo>
                    <a:pt x="458" y="154"/>
                  </a:lnTo>
                  <a:lnTo>
                    <a:pt x="453" y="157"/>
                  </a:lnTo>
                  <a:lnTo>
                    <a:pt x="453" y="159"/>
                  </a:lnTo>
                  <a:lnTo>
                    <a:pt x="455" y="164"/>
                  </a:lnTo>
                  <a:lnTo>
                    <a:pt x="453" y="166"/>
                  </a:lnTo>
                  <a:lnTo>
                    <a:pt x="455" y="167"/>
                  </a:lnTo>
                  <a:lnTo>
                    <a:pt x="453" y="169"/>
                  </a:lnTo>
                  <a:lnTo>
                    <a:pt x="450" y="169"/>
                  </a:lnTo>
                  <a:lnTo>
                    <a:pt x="443" y="171"/>
                  </a:lnTo>
                  <a:lnTo>
                    <a:pt x="442" y="171"/>
                  </a:lnTo>
                  <a:lnTo>
                    <a:pt x="438" y="172"/>
                  </a:lnTo>
                  <a:lnTo>
                    <a:pt x="438" y="174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3" y="176"/>
                  </a:lnTo>
                  <a:lnTo>
                    <a:pt x="442" y="176"/>
                  </a:lnTo>
                  <a:lnTo>
                    <a:pt x="442" y="177"/>
                  </a:lnTo>
                  <a:lnTo>
                    <a:pt x="443" y="177"/>
                  </a:lnTo>
                  <a:lnTo>
                    <a:pt x="445" y="181"/>
                  </a:lnTo>
                  <a:lnTo>
                    <a:pt x="443" y="183"/>
                  </a:lnTo>
                  <a:lnTo>
                    <a:pt x="447" y="181"/>
                  </a:lnTo>
                  <a:lnTo>
                    <a:pt x="448" y="184"/>
                  </a:lnTo>
                  <a:lnTo>
                    <a:pt x="447" y="184"/>
                  </a:lnTo>
                  <a:lnTo>
                    <a:pt x="452" y="189"/>
                  </a:lnTo>
                  <a:lnTo>
                    <a:pt x="453" y="191"/>
                  </a:lnTo>
                  <a:lnTo>
                    <a:pt x="457" y="191"/>
                  </a:lnTo>
                  <a:lnTo>
                    <a:pt x="458" y="193"/>
                  </a:lnTo>
                  <a:lnTo>
                    <a:pt x="460" y="193"/>
                  </a:lnTo>
                  <a:lnTo>
                    <a:pt x="457" y="196"/>
                  </a:lnTo>
                  <a:lnTo>
                    <a:pt x="452" y="194"/>
                  </a:lnTo>
                  <a:lnTo>
                    <a:pt x="452" y="193"/>
                  </a:lnTo>
                  <a:lnTo>
                    <a:pt x="452" y="194"/>
                  </a:lnTo>
                  <a:lnTo>
                    <a:pt x="450" y="198"/>
                  </a:lnTo>
                  <a:lnTo>
                    <a:pt x="450" y="203"/>
                  </a:lnTo>
                  <a:lnTo>
                    <a:pt x="445" y="204"/>
                  </a:lnTo>
                  <a:lnTo>
                    <a:pt x="440" y="204"/>
                  </a:lnTo>
                  <a:lnTo>
                    <a:pt x="438" y="208"/>
                  </a:lnTo>
                  <a:lnTo>
                    <a:pt x="438" y="209"/>
                  </a:lnTo>
                  <a:lnTo>
                    <a:pt x="436" y="211"/>
                  </a:lnTo>
                  <a:lnTo>
                    <a:pt x="433" y="213"/>
                  </a:lnTo>
                  <a:lnTo>
                    <a:pt x="431" y="213"/>
                  </a:lnTo>
                  <a:lnTo>
                    <a:pt x="431" y="214"/>
                  </a:lnTo>
                  <a:lnTo>
                    <a:pt x="433" y="214"/>
                  </a:lnTo>
                  <a:lnTo>
                    <a:pt x="435" y="214"/>
                  </a:lnTo>
                  <a:lnTo>
                    <a:pt x="435" y="218"/>
                  </a:lnTo>
                  <a:lnTo>
                    <a:pt x="438" y="219"/>
                  </a:lnTo>
                  <a:lnTo>
                    <a:pt x="436" y="221"/>
                  </a:lnTo>
                  <a:lnTo>
                    <a:pt x="435" y="219"/>
                  </a:lnTo>
                  <a:lnTo>
                    <a:pt x="435" y="221"/>
                  </a:lnTo>
                  <a:lnTo>
                    <a:pt x="433" y="221"/>
                  </a:lnTo>
                  <a:lnTo>
                    <a:pt x="433" y="223"/>
                  </a:lnTo>
                  <a:lnTo>
                    <a:pt x="433" y="224"/>
                  </a:lnTo>
                  <a:lnTo>
                    <a:pt x="435" y="224"/>
                  </a:lnTo>
                  <a:lnTo>
                    <a:pt x="435" y="226"/>
                  </a:lnTo>
                  <a:lnTo>
                    <a:pt x="436" y="224"/>
                  </a:lnTo>
                  <a:lnTo>
                    <a:pt x="436" y="226"/>
                  </a:lnTo>
                  <a:lnTo>
                    <a:pt x="438" y="226"/>
                  </a:lnTo>
                  <a:lnTo>
                    <a:pt x="438" y="228"/>
                  </a:lnTo>
                  <a:lnTo>
                    <a:pt x="440" y="228"/>
                  </a:lnTo>
                  <a:lnTo>
                    <a:pt x="436" y="228"/>
                  </a:lnTo>
                  <a:lnTo>
                    <a:pt x="435" y="231"/>
                  </a:lnTo>
                  <a:lnTo>
                    <a:pt x="443" y="233"/>
                  </a:lnTo>
                  <a:lnTo>
                    <a:pt x="443" y="234"/>
                  </a:lnTo>
                  <a:lnTo>
                    <a:pt x="440" y="234"/>
                  </a:lnTo>
                  <a:lnTo>
                    <a:pt x="440" y="238"/>
                  </a:lnTo>
                  <a:lnTo>
                    <a:pt x="442" y="239"/>
                  </a:lnTo>
                  <a:lnTo>
                    <a:pt x="442" y="241"/>
                  </a:lnTo>
                  <a:lnTo>
                    <a:pt x="440" y="243"/>
                  </a:lnTo>
                  <a:lnTo>
                    <a:pt x="440" y="246"/>
                  </a:lnTo>
                  <a:lnTo>
                    <a:pt x="442" y="248"/>
                  </a:lnTo>
                  <a:lnTo>
                    <a:pt x="462" y="253"/>
                  </a:lnTo>
                  <a:lnTo>
                    <a:pt x="462" y="256"/>
                  </a:lnTo>
                  <a:lnTo>
                    <a:pt x="465" y="258"/>
                  </a:lnTo>
                  <a:lnTo>
                    <a:pt x="462" y="269"/>
                  </a:lnTo>
                  <a:lnTo>
                    <a:pt x="463" y="271"/>
                  </a:lnTo>
                  <a:lnTo>
                    <a:pt x="465" y="269"/>
                  </a:lnTo>
                  <a:lnTo>
                    <a:pt x="463" y="273"/>
                  </a:lnTo>
                  <a:lnTo>
                    <a:pt x="465" y="273"/>
                  </a:lnTo>
                  <a:lnTo>
                    <a:pt x="468" y="273"/>
                  </a:lnTo>
                  <a:lnTo>
                    <a:pt x="467" y="280"/>
                  </a:lnTo>
                  <a:lnTo>
                    <a:pt x="467" y="281"/>
                  </a:lnTo>
                  <a:lnTo>
                    <a:pt x="465" y="281"/>
                  </a:lnTo>
                  <a:lnTo>
                    <a:pt x="463" y="280"/>
                  </a:lnTo>
                  <a:lnTo>
                    <a:pt x="462" y="281"/>
                  </a:lnTo>
                  <a:lnTo>
                    <a:pt x="460" y="281"/>
                  </a:lnTo>
                  <a:lnTo>
                    <a:pt x="458" y="283"/>
                  </a:lnTo>
                  <a:lnTo>
                    <a:pt x="457" y="281"/>
                  </a:lnTo>
                  <a:lnTo>
                    <a:pt x="457" y="283"/>
                  </a:lnTo>
                  <a:lnTo>
                    <a:pt x="453" y="285"/>
                  </a:lnTo>
                  <a:lnTo>
                    <a:pt x="447" y="285"/>
                  </a:lnTo>
                  <a:lnTo>
                    <a:pt x="438" y="281"/>
                  </a:lnTo>
                  <a:lnTo>
                    <a:pt x="431" y="280"/>
                  </a:lnTo>
                  <a:lnTo>
                    <a:pt x="428" y="280"/>
                  </a:lnTo>
                  <a:lnTo>
                    <a:pt x="426" y="281"/>
                  </a:lnTo>
                  <a:lnTo>
                    <a:pt x="423" y="281"/>
                  </a:lnTo>
                  <a:lnTo>
                    <a:pt x="421" y="281"/>
                  </a:lnTo>
                  <a:lnTo>
                    <a:pt x="420" y="283"/>
                  </a:lnTo>
                  <a:lnTo>
                    <a:pt x="420" y="285"/>
                  </a:lnTo>
                  <a:lnTo>
                    <a:pt x="418" y="286"/>
                  </a:lnTo>
                  <a:lnTo>
                    <a:pt x="418" y="288"/>
                  </a:lnTo>
                  <a:lnTo>
                    <a:pt x="420" y="291"/>
                  </a:lnTo>
                  <a:lnTo>
                    <a:pt x="421" y="296"/>
                  </a:lnTo>
                  <a:lnTo>
                    <a:pt x="421" y="298"/>
                  </a:lnTo>
                  <a:lnTo>
                    <a:pt x="423" y="303"/>
                  </a:lnTo>
                  <a:lnTo>
                    <a:pt x="428" y="303"/>
                  </a:lnTo>
                  <a:lnTo>
                    <a:pt x="428" y="306"/>
                  </a:lnTo>
                  <a:lnTo>
                    <a:pt x="428" y="308"/>
                  </a:lnTo>
                  <a:lnTo>
                    <a:pt x="428" y="311"/>
                  </a:lnTo>
                  <a:lnTo>
                    <a:pt x="430" y="311"/>
                  </a:lnTo>
                  <a:lnTo>
                    <a:pt x="430" y="313"/>
                  </a:lnTo>
                  <a:lnTo>
                    <a:pt x="433" y="315"/>
                  </a:lnTo>
                  <a:lnTo>
                    <a:pt x="433" y="316"/>
                  </a:lnTo>
                  <a:lnTo>
                    <a:pt x="431" y="320"/>
                  </a:lnTo>
                  <a:lnTo>
                    <a:pt x="428" y="318"/>
                  </a:lnTo>
                  <a:lnTo>
                    <a:pt x="423" y="318"/>
                  </a:lnTo>
                  <a:lnTo>
                    <a:pt x="425" y="315"/>
                  </a:lnTo>
                  <a:lnTo>
                    <a:pt x="423" y="313"/>
                  </a:lnTo>
                  <a:lnTo>
                    <a:pt x="425" y="311"/>
                  </a:lnTo>
                  <a:lnTo>
                    <a:pt x="420" y="311"/>
                  </a:lnTo>
                  <a:lnTo>
                    <a:pt x="418" y="311"/>
                  </a:lnTo>
                  <a:lnTo>
                    <a:pt x="413" y="313"/>
                  </a:lnTo>
                  <a:lnTo>
                    <a:pt x="411" y="313"/>
                  </a:lnTo>
                  <a:lnTo>
                    <a:pt x="405" y="310"/>
                  </a:lnTo>
                  <a:lnTo>
                    <a:pt x="403" y="310"/>
                  </a:lnTo>
                  <a:lnTo>
                    <a:pt x="405" y="315"/>
                  </a:lnTo>
                  <a:lnTo>
                    <a:pt x="405" y="320"/>
                  </a:lnTo>
                  <a:lnTo>
                    <a:pt x="406" y="320"/>
                  </a:lnTo>
                  <a:lnTo>
                    <a:pt x="405" y="321"/>
                  </a:lnTo>
                  <a:lnTo>
                    <a:pt x="406" y="323"/>
                  </a:lnTo>
                  <a:lnTo>
                    <a:pt x="405" y="323"/>
                  </a:lnTo>
                  <a:lnTo>
                    <a:pt x="405" y="325"/>
                  </a:lnTo>
                  <a:lnTo>
                    <a:pt x="406" y="326"/>
                  </a:lnTo>
                  <a:lnTo>
                    <a:pt x="406" y="328"/>
                  </a:lnTo>
                  <a:lnTo>
                    <a:pt x="406" y="331"/>
                  </a:lnTo>
                  <a:lnTo>
                    <a:pt x="403" y="335"/>
                  </a:lnTo>
                  <a:lnTo>
                    <a:pt x="400" y="333"/>
                  </a:lnTo>
                  <a:lnTo>
                    <a:pt x="400" y="335"/>
                  </a:lnTo>
                  <a:lnTo>
                    <a:pt x="400" y="336"/>
                  </a:lnTo>
                  <a:lnTo>
                    <a:pt x="401" y="338"/>
                  </a:lnTo>
                  <a:lnTo>
                    <a:pt x="403" y="340"/>
                  </a:lnTo>
                  <a:lnTo>
                    <a:pt x="405" y="340"/>
                  </a:lnTo>
                  <a:lnTo>
                    <a:pt x="405" y="343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8" y="350"/>
                  </a:lnTo>
                  <a:lnTo>
                    <a:pt x="406" y="351"/>
                  </a:lnTo>
                  <a:lnTo>
                    <a:pt x="405" y="351"/>
                  </a:lnTo>
                  <a:lnTo>
                    <a:pt x="405" y="353"/>
                  </a:lnTo>
                  <a:lnTo>
                    <a:pt x="403" y="353"/>
                  </a:lnTo>
                  <a:lnTo>
                    <a:pt x="403" y="355"/>
                  </a:lnTo>
                  <a:lnTo>
                    <a:pt x="406" y="356"/>
                  </a:lnTo>
                  <a:lnTo>
                    <a:pt x="406" y="358"/>
                  </a:lnTo>
                  <a:lnTo>
                    <a:pt x="401" y="358"/>
                  </a:lnTo>
                  <a:lnTo>
                    <a:pt x="401" y="361"/>
                  </a:lnTo>
                  <a:lnTo>
                    <a:pt x="400" y="363"/>
                  </a:lnTo>
                  <a:lnTo>
                    <a:pt x="398" y="363"/>
                  </a:lnTo>
                  <a:lnTo>
                    <a:pt x="401" y="368"/>
                  </a:lnTo>
                  <a:lnTo>
                    <a:pt x="405" y="368"/>
                  </a:lnTo>
                  <a:lnTo>
                    <a:pt x="406" y="371"/>
                  </a:lnTo>
                  <a:lnTo>
                    <a:pt x="408" y="371"/>
                  </a:lnTo>
                  <a:lnTo>
                    <a:pt x="410" y="375"/>
                  </a:lnTo>
                  <a:lnTo>
                    <a:pt x="410" y="376"/>
                  </a:lnTo>
                  <a:lnTo>
                    <a:pt x="410" y="378"/>
                  </a:lnTo>
                  <a:lnTo>
                    <a:pt x="411" y="378"/>
                  </a:lnTo>
                  <a:lnTo>
                    <a:pt x="411" y="380"/>
                  </a:lnTo>
                  <a:lnTo>
                    <a:pt x="408" y="382"/>
                  </a:lnTo>
                  <a:lnTo>
                    <a:pt x="408" y="385"/>
                  </a:lnTo>
                  <a:lnTo>
                    <a:pt x="408" y="387"/>
                  </a:lnTo>
                  <a:lnTo>
                    <a:pt x="410" y="388"/>
                  </a:lnTo>
                  <a:lnTo>
                    <a:pt x="411" y="390"/>
                  </a:lnTo>
                  <a:lnTo>
                    <a:pt x="411" y="393"/>
                  </a:lnTo>
                  <a:lnTo>
                    <a:pt x="410" y="395"/>
                  </a:lnTo>
                  <a:lnTo>
                    <a:pt x="408" y="398"/>
                  </a:lnTo>
                  <a:lnTo>
                    <a:pt x="410" y="398"/>
                  </a:lnTo>
                  <a:lnTo>
                    <a:pt x="411" y="398"/>
                  </a:lnTo>
                  <a:lnTo>
                    <a:pt x="415" y="400"/>
                  </a:lnTo>
                  <a:lnTo>
                    <a:pt x="416" y="402"/>
                  </a:lnTo>
                  <a:lnTo>
                    <a:pt x="416" y="403"/>
                  </a:lnTo>
                  <a:lnTo>
                    <a:pt x="416" y="405"/>
                  </a:lnTo>
                  <a:lnTo>
                    <a:pt x="415" y="405"/>
                  </a:lnTo>
                  <a:lnTo>
                    <a:pt x="416" y="410"/>
                  </a:lnTo>
                  <a:lnTo>
                    <a:pt x="415" y="410"/>
                  </a:lnTo>
                  <a:lnTo>
                    <a:pt x="411" y="408"/>
                  </a:lnTo>
                  <a:lnTo>
                    <a:pt x="410" y="408"/>
                  </a:lnTo>
                  <a:lnTo>
                    <a:pt x="405" y="407"/>
                  </a:lnTo>
                  <a:lnTo>
                    <a:pt x="403" y="408"/>
                  </a:lnTo>
                  <a:lnTo>
                    <a:pt x="401" y="408"/>
                  </a:lnTo>
                  <a:lnTo>
                    <a:pt x="396" y="407"/>
                  </a:lnTo>
                  <a:lnTo>
                    <a:pt x="400" y="412"/>
                  </a:lnTo>
                  <a:lnTo>
                    <a:pt x="395" y="412"/>
                  </a:lnTo>
                  <a:lnTo>
                    <a:pt x="391" y="412"/>
                  </a:lnTo>
                  <a:lnTo>
                    <a:pt x="388" y="413"/>
                  </a:lnTo>
                  <a:lnTo>
                    <a:pt x="386" y="413"/>
                  </a:lnTo>
                  <a:lnTo>
                    <a:pt x="386" y="415"/>
                  </a:lnTo>
                  <a:lnTo>
                    <a:pt x="385" y="418"/>
                  </a:lnTo>
                  <a:lnTo>
                    <a:pt x="383" y="417"/>
                  </a:lnTo>
                  <a:lnTo>
                    <a:pt x="381" y="418"/>
                  </a:lnTo>
                  <a:lnTo>
                    <a:pt x="375" y="420"/>
                  </a:lnTo>
                  <a:lnTo>
                    <a:pt x="375" y="422"/>
                  </a:lnTo>
                  <a:lnTo>
                    <a:pt x="373" y="422"/>
                  </a:lnTo>
                  <a:lnTo>
                    <a:pt x="370" y="422"/>
                  </a:lnTo>
                  <a:lnTo>
                    <a:pt x="368" y="423"/>
                  </a:lnTo>
                  <a:lnTo>
                    <a:pt x="365" y="425"/>
                  </a:lnTo>
                  <a:lnTo>
                    <a:pt x="365" y="428"/>
                  </a:lnTo>
                  <a:lnTo>
                    <a:pt x="365" y="430"/>
                  </a:lnTo>
                  <a:lnTo>
                    <a:pt x="366" y="432"/>
                  </a:lnTo>
                  <a:lnTo>
                    <a:pt x="368" y="432"/>
                  </a:lnTo>
                  <a:lnTo>
                    <a:pt x="368" y="433"/>
                  </a:lnTo>
                  <a:lnTo>
                    <a:pt x="368" y="435"/>
                  </a:lnTo>
                  <a:lnTo>
                    <a:pt x="356" y="435"/>
                  </a:lnTo>
                  <a:lnTo>
                    <a:pt x="351" y="437"/>
                  </a:lnTo>
                  <a:lnTo>
                    <a:pt x="351" y="438"/>
                  </a:lnTo>
                  <a:lnTo>
                    <a:pt x="350" y="438"/>
                  </a:lnTo>
                  <a:lnTo>
                    <a:pt x="346" y="437"/>
                  </a:lnTo>
                  <a:lnTo>
                    <a:pt x="344" y="437"/>
                  </a:lnTo>
                  <a:lnTo>
                    <a:pt x="339" y="440"/>
                  </a:lnTo>
                  <a:lnTo>
                    <a:pt x="339" y="438"/>
                  </a:lnTo>
                  <a:lnTo>
                    <a:pt x="336" y="438"/>
                  </a:lnTo>
                  <a:lnTo>
                    <a:pt x="333" y="440"/>
                  </a:lnTo>
                  <a:lnTo>
                    <a:pt x="333" y="442"/>
                  </a:lnTo>
                  <a:lnTo>
                    <a:pt x="329" y="445"/>
                  </a:lnTo>
                  <a:lnTo>
                    <a:pt x="328" y="445"/>
                  </a:lnTo>
                  <a:lnTo>
                    <a:pt x="326" y="440"/>
                  </a:lnTo>
                  <a:lnTo>
                    <a:pt x="323" y="442"/>
                  </a:lnTo>
                  <a:lnTo>
                    <a:pt x="319" y="443"/>
                  </a:lnTo>
                  <a:lnTo>
                    <a:pt x="316" y="442"/>
                  </a:lnTo>
                  <a:lnTo>
                    <a:pt x="316" y="443"/>
                  </a:lnTo>
                  <a:lnTo>
                    <a:pt x="316" y="445"/>
                  </a:lnTo>
                  <a:lnTo>
                    <a:pt x="318" y="445"/>
                  </a:lnTo>
                  <a:lnTo>
                    <a:pt x="316" y="447"/>
                  </a:lnTo>
                  <a:lnTo>
                    <a:pt x="316" y="445"/>
                  </a:lnTo>
                  <a:lnTo>
                    <a:pt x="314" y="447"/>
                  </a:lnTo>
                  <a:lnTo>
                    <a:pt x="314" y="448"/>
                  </a:lnTo>
                  <a:lnTo>
                    <a:pt x="318" y="450"/>
                  </a:lnTo>
                  <a:lnTo>
                    <a:pt x="314" y="455"/>
                  </a:lnTo>
                  <a:lnTo>
                    <a:pt x="314" y="453"/>
                  </a:lnTo>
                  <a:lnTo>
                    <a:pt x="313" y="457"/>
                  </a:lnTo>
                  <a:lnTo>
                    <a:pt x="314" y="460"/>
                  </a:lnTo>
                  <a:lnTo>
                    <a:pt x="318" y="462"/>
                  </a:lnTo>
                  <a:lnTo>
                    <a:pt x="318" y="463"/>
                  </a:lnTo>
                  <a:lnTo>
                    <a:pt x="316" y="465"/>
                  </a:lnTo>
                  <a:lnTo>
                    <a:pt x="316" y="467"/>
                  </a:lnTo>
                  <a:lnTo>
                    <a:pt x="318" y="468"/>
                  </a:lnTo>
                  <a:lnTo>
                    <a:pt x="319" y="470"/>
                  </a:lnTo>
                  <a:lnTo>
                    <a:pt x="318" y="470"/>
                  </a:lnTo>
                  <a:lnTo>
                    <a:pt x="316" y="473"/>
                  </a:lnTo>
                  <a:lnTo>
                    <a:pt x="316" y="478"/>
                  </a:lnTo>
                  <a:lnTo>
                    <a:pt x="311" y="485"/>
                  </a:lnTo>
                  <a:lnTo>
                    <a:pt x="311" y="487"/>
                  </a:lnTo>
                  <a:lnTo>
                    <a:pt x="309" y="489"/>
                  </a:lnTo>
                  <a:lnTo>
                    <a:pt x="303" y="494"/>
                  </a:lnTo>
                  <a:lnTo>
                    <a:pt x="301" y="494"/>
                  </a:lnTo>
                  <a:lnTo>
                    <a:pt x="301" y="497"/>
                  </a:lnTo>
                  <a:lnTo>
                    <a:pt x="301" y="500"/>
                  </a:lnTo>
                  <a:lnTo>
                    <a:pt x="303" y="504"/>
                  </a:lnTo>
                  <a:lnTo>
                    <a:pt x="304" y="504"/>
                  </a:lnTo>
                  <a:lnTo>
                    <a:pt x="306" y="500"/>
                  </a:lnTo>
                  <a:lnTo>
                    <a:pt x="308" y="500"/>
                  </a:lnTo>
                  <a:lnTo>
                    <a:pt x="309" y="502"/>
                  </a:lnTo>
                  <a:lnTo>
                    <a:pt x="311" y="502"/>
                  </a:lnTo>
                  <a:lnTo>
                    <a:pt x="313" y="505"/>
                  </a:lnTo>
                  <a:lnTo>
                    <a:pt x="311" y="507"/>
                  </a:lnTo>
                  <a:lnTo>
                    <a:pt x="313" y="510"/>
                  </a:lnTo>
                  <a:lnTo>
                    <a:pt x="311" y="510"/>
                  </a:lnTo>
                  <a:lnTo>
                    <a:pt x="313" y="512"/>
                  </a:lnTo>
                  <a:lnTo>
                    <a:pt x="313" y="514"/>
                  </a:lnTo>
                  <a:lnTo>
                    <a:pt x="309" y="514"/>
                  </a:lnTo>
                  <a:lnTo>
                    <a:pt x="309" y="512"/>
                  </a:lnTo>
                  <a:lnTo>
                    <a:pt x="306" y="512"/>
                  </a:lnTo>
                  <a:lnTo>
                    <a:pt x="303" y="512"/>
                  </a:lnTo>
                  <a:lnTo>
                    <a:pt x="301" y="512"/>
                  </a:lnTo>
                  <a:lnTo>
                    <a:pt x="301" y="509"/>
                  </a:lnTo>
                  <a:lnTo>
                    <a:pt x="296" y="510"/>
                  </a:lnTo>
                  <a:lnTo>
                    <a:pt x="294" y="514"/>
                  </a:lnTo>
                  <a:lnTo>
                    <a:pt x="293" y="512"/>
                  </a:lnTo>
                  <a:lnTo>
                    <a:pt x="291" y="512"/>
                  </a:lnTo>
                  <a:lnTo>
                    <a:pt x="289" y="514"/>
                  </a:lnTo>
                  <a:lnTo>
                    <a:pt x="286" y="514"/>
                  </a:lnTo>
                  <a:lnTo>
                    <a:pt x="279" y="524"/>
                  </a:lnTo>
                  <a:lnTo>
                    <a:pt x="278" y="525"/>
                  </a:lnTo>
                  <a:lnTo>
                    <a:pt x="274" y="527"/>
                  </a:lnTo>
                  <a:lnTo>
                    <a:pt x="273" y="525"/>
                  </a:lnTo>
                  <a:lnTo>
                    <a:pt x="269" y="525"/>
                  </a:lnTo>
                  <a:lnTo>
                    <a:pt x="268" y="525"/>
                  </a:lnTo>
                  <a:lnTo>
                    <a:pt x="264" y="529"/>
                  </a:lnTo>
                  <a:lnTo>
                    <a:pt x="261" y="525"/>
                  </a:lnTo>
                  <a:lnTo>
                    <a:pt x="259" y="524"/>
                  </a:lnTo>
                  <a:lnTo>
                    <a:pt x="259" y="522"/>
                  </a:lnTo>
                  <a:lnTo>
                    <a:pt x="256" y="522"/>
                  </a:lnTo>
                  <a:lnTo>
                    <a:pt x="254" y="519"/>
                  </a:lnTo>
                  <a:lnTo>
                    <a:pt x="254" y="520"/>
                  </a:lnTo>
                  <a:lnTo>
                    <a:pt x="253" y="519"/>
                  </a:lnTo>
                  <a:lnTo>
                    <a:pt x="254" y="515"/>
                  </a:lnTo>
                  <a:lnTo>
                    <a:pt x="253" y="512"/>
                  </a:lnTo>
                  <a:lnTo>
                    <a:pt x="251" y="512"/>
                  </a:lnTo>
                  <a:lnTo>
                    <a:pt x="246" y="510"/>
                  </a:lnTo>
                  <a:lnTo>
                    <a:pt x="244" y="510"/>
                  </a:lnTo>
                  <a:lnTo>
                    <a:pt x="244" y="509"/>
                  </a:lnTo>
                  <a:lnTo>
                    <a:pt x="242" y="509"/>
                  </a:lnTo>
                  <a:lnTo>
                    <a:pt x="241" y="509"/>
                  </a:lnTo>
                  <a:lnTo>
                    <a:pt x="239" y="509"/>
                  </a:lnTo>
                  <a:lnTo>
                    <a:pt x="239" y="507"/>
                  </a:lnTo>
                  <a:lnTo>
                    <a:pt x="237" y="505"/>
                  </a:lnTo>
                  <a:lnTo>
                    <a:pt x="237" y="504"/>
                  </a:lnTo>
                  <a:lnTo>
                    <a:pt x="239" y="504"/>
                  </a:lnTo>
                  <a:lnTo>
                    <a:pt x="237" y="502"/>
                  </a:lnTo>
                  <a:lnTo>
                    <a:pt x="236" y="500"/>
                  </a:lnTo>
                  <a:lnTo>
                    <a:pt x="237" y="499"/>
                  </a:lnTo>
                  <a:lnTo>
                    <a:pt x="236" y="495"/>
                  </a:lnTo>
                  <a:lnTo>
                    <a:pt x="236" y="494"/>
                  </a:lnTo>
                  <a:lnTo>
                    <a:pt x="234" y="492"/>
                  </a:lnTo>
                  <a:lnTo>
                    <a:pt x="232" y="490"/>
                  </a:lnTo>
                  <a:lnTo>
                    <a:pt x="234" y="489"/>
                  </a:lnTo>
                  <a:lnTo>
                    <a:pt x="234" y="487"/>
                  </a:lnTo>
                  <a:lnTo>
                    <a:pt x="232" y="487"/>
                  </a:lnTo>
                  <a:lnTo>
                    <a:pt x="231" y="485"/>
                  </a:lnTo>
                  <a:lnTo>
                    <a:pt x="232" y="485"/>
                  </a:lnTo>
                  <a:lnTo>
                    <a:pt x="231" y="484"/>
                  </a:lnTo>
                  <a:lnTo>
                    <a:pt x="227" y="480"/>
                  </a:lnTo>
                  <a:lnTo>
                    <a:pt x="226" y="478"/>
                  </a:lnTo>
                  <a:lnTo>
                    <a:pt x="226" y="475"/>
                  </a:lnTo>
                  <a:lnTo>
                    <a:pt x="219" y="468"/>
                  </a:lnTo>
                  <a:lnTo>
                    <a:pt x="216" y="467"/>
                  </a:lnTo>
                  <a:lnTo>
                    <a:pt x="212" y="467"/>
                  </a:lnTo>
                  <a:lnTo>
                    <a:pt x="211" y="472"/>
                  </a:lnTo>
                  <a:lnTo>
                    <a:pt x="207" y="470"/>
                  </a:lnTo>
                  <a:lnTo>
                    <a:pt x="204" y="468"/>
                  </a:lnTo>
                  <a:lnTo>
                    <a:pt x="202" y="463"/>
                  </a:lnTo>
                  <a:lnTo>
                    <a:pt x="201" y="460"/>
                  </a:lnTo>
                  <a:lnTo>
                    <a:pt x="197" y="458"/>
                  </a:lnTo>
                  <a:lnTo>
                    <a:pt x="194" y="457"/>
                  </a:lnTo>
                  <a:lnTo>
                    <a:pt x="192" y="457"/>
                  </a:lnTo>
                  <a:lnTo>
                    <a:pt x="192" y="455"/>
                  </a:lnTo>
                  <a:lnTo>
                    <a:pt x="191" y="452"/>
                  </a:lnTo>
                  <a:lnTo>
                    <a:pt x="189" y="450"/>
                  </a:lnTo>
                  <a:lnTo>
                    <a:pt x="187" y="448"/>
                  </a:lnTo>
                  <a:lnTo>
                    <a:pt x="191" y="443"/>
                  </a:lnTo>
                  <a:lnTo>
                    <a:pt x="194" y="443"/>
                  </a:lnTo>
                  <a:lnTo>
                    <a:pt x="196" y="445"/>
                  </a:lnTo>
                  <a:lnTo>
                    <a:pt x="197" y="445"/>
                  </a:lnTo>
                  <a:lnTo>
                    <a:pt x="197" y="443"/>
                  </a:lnTo>
                  <a:lnTo>
                    <a:pt x="201" y="442"/>
                  </a:lnTo>
                  <a:lnTo>
                    <a:pt x="202" y="442"/>
                  </a:lnTo>
                  <a:lnTo>
                    <a:pt x="207" y="440"/>
                  </a:lnTo>
                  <a:lnTo>
                    <a:pt x="211" y="438"/>
                  </a:lnTo>
                  <a:lnTo>
                    <a:pt x="212" y="438"/>
                  </a:lnTo>
                  <a:lnTo>
                    <a:pt x="214" y="438"/>
                  </a:lnTo>
                  <a:lnTo>
                    <a:pt x="216" y="438"/>
                  </a:lnTo>
                  <a:lnTo>
                    <a:pt x="219" y="437"/>
                  </a:lnTo>
                  <a:lnTo>
                    <a:pt x="221" y="435"/>
                  </a:lnTo>
                  <a:lnTo>
                    <a:pt x="221" y="432"/>
                  </a:lnTo>
                  <a:lnTo>
                    <a:pt x="222" y="428"/>
                  </a:lnTo>
                  <a:lnTo>
                    <a:pt x="224" y="428"/>
                  </a:lnTo>
                  <a:lnTo>
                    <a:pt x="224" y="430"/>
                  </a:lnTo>
                  <a:lnTo>
                    <a:pt x="227" y="430"/>
                  </a:lnTo>
                  <a:lnTo>
                    <a:pt x="231" y="428"/>
                  </a:lnTo>
                  <a:lnTo>
                    <a:pt x="232" y="428"/>
                  </a:lnTo>
                  <a:lnTo>
                    <a:pt x="234" y="427"/>
                  </a:lnTo>
                  <a:lnTo>
                    <a:pt x="232" y="427"/>
                  </a:lnTo>
                  <a:lnTo>
                    <a:pt x="234" y="423"/>
                  </a:lnTo>
                  <a:lnTo>
                    <a:pt x="232" y="422"/>
                  </a:lnTo>
                  <a:lnTo>
                    <a:pt x="236" y="415"/>
                  </a:lnTo>
                  <a:lnTo>
                    <a:pt x="229" y="412"/>
                  </a:lnTo>
                  <a:lnTo>
                    <a:pt x="229" y="410"/>
                  </a:lnTo>
                  <a:lnTo>
                    <a:pt x="227" y="408"/>
                  </a:lnTo>
                  <a:lnTo>
                    <a:pt x="224" y="407"/>
                  </a:lnTo>
                  <a:lnTo>
                    <a:pt x="224" y="405"/>
                  </a:lnTo>
                  <a:lnTo>
                    <a:pt x="224" y="400"/>
                  </a:lnTo>
                  <a:lnTo>
                    <a:pt x="227" y="397"/>
                  </a:lnTo>
                  <a:lnTo>
                    <a:pt x="229" y="393"/>
                  </a:lnTo>
                  <a:lnTo>
                    <a:pt x="231" y="390"/>
                  </a:lnTo>
                  <a:lnTo>
                    <a:pt x="231" y="388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0" name="Freeform 54">
              <a:extLst>
                <a:ext uri="{FF2B5EF4-FFF2-40B4-BE49-F238E27FC236}">
                  <a16:creationId xmlns:a16="http://schemas.microsoft.com/office/drawing/2014/main" xmlns="" id="{C5BA48E4-3D95-4931-833D-182B04463A33}"/>
                </a:ext>
              </a:extLst>
            </p:cNvPr>
            <p:cNvSpPr>
              <a:spLocks/>
            </p:cNvSpPr>
            <p:nvPr/>
          </p:nvSpPr>
          <p:spPr bwMode="gray">
            <a:xfrm>
              <a:off x="1409700" y="2533650"/>
              <a:ext cx="1098550" cy="1050925"/>
            </a:xfrm>
            <a:custGeom>
              <a:avLst/>
              <a:gdLst/>
              <a:ahLst/>
              <a:cxnLst>
                <a:cxn ang="0">
                  <a:pos x="662" y="338"/>
                </a:cxn>
                <a:cxn ang="0">
                  <a:pos x="666" y="366"/>
                </a:cxn>
                <a:cxn ang="0">
                  <a:pos x="637" y="364"/>
                </a:cxn>
                <a:cxn ang="0">
                  <a:pos x="604" y="388"/>
                </a:cxn>
                <a:cxn ang="0">
                  <a:pos x="599" y="438"/>
                </a:cxn>
                <a:cxn ang="0">
                  <a:pos x="620" y="471"/>
                </a:cxn>
                <a:cxn ang="0">
                  <a:pos x="617" y="488"/>
                </a:cxn>
                <a:cxn ang="0">
                  <a:pos x="599" y="508"/>
                </a:cxn>
                <a:cxn ang="0">
                  <a:pos x="595" y="548"/>
                </a:cxn>
                <a:cxn ang="0">
                  <a:pos x="574" y="572"/>
                </a:cxn>
                <a:cxn ang="0">
                  <a:pos x="570" y="607"/>
                </a:cxn>
                <a:cxn ang="0">
                  <a:pos x="557" y="633"/>
                </a:cxn>
                <a:cxn ang="0">
                  <a:pos x="533" y="655"/>
                </a:cxn>
                <a:cxn ang="0">
                  <a:pos x="483" y="659"/>
                </a:cxn>
                <a:cxn ang="0">
                  <a:pos x="460" y="642"/>
                </a:cxn>
                <a:cxn ang="0">
                  <a:pos x="420" y="660"/>
                </a:cxn>
                <a:cxn ang="0">
                  <a:pos x="395" y="627"/>
                </a:cxn>
                <a:cxn ang="0">
                  <a:pos x="370" y="603"/>
                </a:cxn>
                <a:cxn ang="0">
                  <a:pos x="338" y="592"/>
                </a:cxn>
                <a:cxn ang="0">
                  <a:pos x="314" y="572"/>
                </a:cxn>
                <a:cxn ang="0">
                  <a:pos x="274" y="592"/>
                </a:cxn>
                <a:cxn ang="0">
                  <a:pos x="232" y="575"/>
                </a:cxn>
                <a:cxn ang="0">
                  <a:pos x="204" y="562"/>
                </a:cxn>
                <a:cxn ang="0">
                  <a:pos x="189" y="548"/>
                </a:cxn>
                <a:cxn ang="0">
                  <a:pos x="181" y="537"/>
                </a:cxn>
                <a:cxn ang="0">
                  <a:pos x="142" y="526"/>
                </a:cxn>
                <a:cxn ang="0">
                  <a:pos x="125" y="537"/>
                </a:cxn>
                <a:cxn ang="0">
                  <a:pos x="105" y="516"/>
                </a:cxn>
                <a:cxn ang="0">
                  <a:pos x="77" y="508"/>
                </a:cxn>
                <a:cxn ang="0">
                  <a:pos x="69" y="491"/>
                </a:cxn>
                <a:cxn ang="0">
                  <a:pos x="48" y="466"/>
                </a:cxn>
                <a:cxn ang="0">
                  <a:pos x="74" y="443"/>
                </a:cxn>
                <a:cxn ang="0">
                  <a:pos x="72" y="398"/>
                </a:cxn>
                <a:cxn ang="0">
                  <a:pos x="20" y="364"/>
                </a:cxn>
                <a:cxn ang="0">
                  <a:pos x="37" y="296"/>
                </a:cxn>
                <a:cxn ang="0">
                  <a:pos x="33" y="256"/>
                </a:cxn>
                <a:cxn ang="0">
                  <a:pos x="38" y="222"/>
                </a:cxn>
                <a:cxn ang="0">
                  <a:pos x="3" y="194"/>
                </a:cxn>
                <a:cxn ang="0">
                  <a:pos x="25" y="154"/>
                </a:cxn>
                <a:cxn ang="0">
                  <a:pos x="48" y="92"/>
                </a:cxn>
                <a:cxn ang="0">
                  <a:pos x="85" y="95"/>
                </a:cxn>
                <a:cxn ang="0">
                  <a:pos x="117" y="83"/>
                </a:cxn>
                <a:cxn ang="0">
                  <a:pos x="135" y="58"/>
                </a:cxn>
                <a:cxn ang="0">
                  <a:pos x="171" y="40"/>
                </a:cxn>
                <a:cxn ang="0">
                  <a:pos x="189" y="15"/>
                </a:cxn>
                <a:cxn ang="0">
                  <a:pos x="221" y="18"/>
                </a:cxn>
                <a:cxn ang="0">
                  <a:pos x="258" y="13"/>
                </a:cxn>
                <a:cxn ang="0">
                  <a:pos x="283" y="28"/>
                </a:cxn>
                <a:cxn ang="0">
                  <a:pos x="339" y="37"/>
                </a:cxn>
                <a:cxn ang="0">
                  <a:pos x="358" y="55"/>
                </a:cxn>
                <a:cxn ang="0">
                  <a:pos x="391" y="42"/>
                </a:cxn>
                <a:cxn ang="0">
                  <a:pos x="418" y="38"/>
                </a:cxn>
                <a:cxn ang="0">
                  <a:pos x="457" y="92"/>
                </a:cxn>
                <a:cxn ang="0">
                  <a:pos x="527" y="92"/>
                </a:cxn>
                <a:cxn ang="0">
                  <a:pos x="538" y="120"/>
                </a:cxn>
                <a:cxn ang="0">
                  <a:pos x="550" y="150"/>
                </a:cxn>
                <a:cxn ang="0">
                  <a:pos x="560" y="180"/>
                </a:cxn>
                <a:cxn ang="0">
                  <a:pos x="584" y="170"/>
                </a:cxn>
                <a:cxn ang="0">
                  <a:pos x="602" y="195"/>
                </a:cxn>
                <a:cxn ang="0">
                  <a:pos x="625" y="205"/>
                </a:cxn>
                <a:cxn ang="0">
                  <a:pos x="671" y="220"/>
                </a:cxn>
                <a:cxn ang="0">
                  <a:pos x="672" y="244"/>
                </a:cxn>
                <a:cxn ang="0">
                  <a:pos x="679" y="297"/>
                </a:cxn>
              </a:cxnLst>
              <a:rect l="0" t="0" r="r" b="b"/>
              <a:pathLst>
                <a:path w="692" h="662">
                  <a:moveTo>
                    <a:pt x="661" y="309"/>
                  </a:moveTo>
                  <a:lnTo>
                    <a:pt x="657" y="309"/>
                  </a:lnTo>
                  <a:lnTo>
                    <a:pt x="657" y="311"/>
                  </a:lnTo>
                  <a:lnTo>
                    <a:pt x="657" y="316"/>
                  </a:lnTo>
                  <a:lnTo>
                    <a:pt x="657" y="317"/>
                  </a:lnTo>
                  <a:lnTo>
                    <a:pt x="659" y="317"/>
                  </a:lnTo>
                  <a:lnTo>
                    <a:pt x="661" y="319"/>
                  </a:lnTo>
                  <a:lnTo>
                    <a:pt x="659" y="321"/>
                  </a:lnTo>
                  <a:lnTo>
                    <a:pt x="661" y="322"/>
                  </a:lnTo>
                  <a:lnTo>
                    <a:pt x="661" y="324"/>
                  </a:lnTo>
                  <a:lnTo>
                    <a:pt x="661" y="326"/>
                  </a:lnTo>
                  <a:lnTo>
                    <a:pt x="662" y="326"/>
                  </a:lnTo>
                  <a:lnTo>
                    <a:pt x="664" y="326"/>
                  </a:lnTo>
                  <a:lnTo>
                    <a:pt x="664" y="327"/>
                  </a:lnTo>
                  <a:lnTo>
                    <a:pt x="661" y="329"/>
                  </a:lnTo>
                  <a:lnTo>
                    <a:pt x="661" y="331"/>
                  </a:lnTo>
                  <a:lnTo>
                    <a:pt x="661" y="333"/>
                  </a:lnTo>
                  <a:lnTo>
                    <a:pt x="661" y="334"/>
                  </a:lnTo>
                  <a:lnTo>
                    <a:pt x="662" y="336"/>
                  </a:lnTo>
                  <a:lnTo>
                    <a:pt x="662" y="338"/>
                  </a:lnTo>
                  <a:lnTo>
                    <a:pt x="661" y="336"/>
                  </a:lnTo>
                  <a:lnTo>
                    <a:pt x="662" y="341"/>
                  </a:lnTo>
                  <a:lnTo>
                    <a:pt x="662" y="343"/>
                  </a:lnTo>
                  <a:lnTo>
                    <a:pt x="666" y="341"/>
                  </a:lnTo>
                  <a:lnTo>
                    <a:pt x="666" y="343"/>
                  </a:lnTo>
                  <a:lnTo>
                    <a:pt x="667" y="343"/>
                  </a:lnTo>
                  <a:lnTo>
                    <a:pt x="667" y="344"/>
                  </a:lnTo>
                  <a:lnTo>
                    <a:pt x="667" y="346"/>
                  </a:lnTo>
                  <a:lnTo>
                    <a:pt x="669" y="348"/>
                  </a:lnTo>
                  <a:lnTo>
                    <a:pt x="669" y="349"/>
                  </a:lnTo>
                  <a:lnTo>
                    <a:pt x="671" y="349"/>
                  </a:lnTo>
                  <a:lnTo>
                    <a:pt x="672" y="349"/>
                  </a:lnTo>
                  <a:lnTo>
                    <a:pt x="672" y="351"/>
                  </a:lnTo>
                  <a:lnTo>
                    <a:pt x="671" y="351"/>
                  </a:lnTo>
                  <a:lnTo>
                    <a:pt x="669" y="353"/>
                  </a:lnTo>
                  <a:lnTo>
                    <a:pt x="669" y="356"/>
                  </a:lnTo>
                  <a:lnTo>
                    <a:pt x="669" y="359"/>
                  </a:lnTo>
                  <a:lnTo>
                    <a:pt x="667" y="363"/>
                  </a:lnTo>
                  <a:lnTo>
                    <a:pt x="667" y="364"/>
                  </a:lnTo>
                  <a:lnTo>
                    <a:pt x="666" y="366"/>
                  </a:lnTo>
                  <a:lnTo>
                    <a:pt x="666" y="368"/>
                  </a:lnTo>
                  <a:lnTo>
                    <a:pt x="667" y="368"/>
                  </a:lnTo>
                  <a:lnTo>
                    <a:pt x="669" y="368"/>
                  </a:lnTo>
                  <a:lnTo>
                    <a:pt x="669" y="369"/>
                  </a:lnTo>
                  <a:lnTo>
                    <a:pt x="669" y="371"/>
                  </a:lnTo>
                  <a:lnTo>
                    <a:pt x="669" y="376"/>
                  </a:lnTo>
                  <a:lnTo>
                    <a:pt x="671" y="376"/>
                  </a:lnTo>
                  <a:lnTo>
                    <a:pt x="669" y="379"/>
                  </a:lnTo>
                  <a:lnTo>
                    <a:pt x="667" y="379"/>
                  </a:lnTo>
                  <a:lnTo>
                    <a:pt x="666" y="378"/>
                  </a:lnTo>
                  <a:lnTo>
                    <a:pt x="664" y="378"/>
                  </a:lnTo>
                  <a:lnTo>
                    <a:pt x="662" y="378"/>
                  </a:lnTo>
                  <a:lnTo>
                    <a:pt x="661" y="373"/>
                  </a:lnTo>
                  <a:lnTo>
                    <a:pt x="657" y="373"/>
                  </a:lnTo>
                  <a:lnTo>
                    <a:pt x="654" y="369"/>
                  </a:lnTo>
                  <a:lnTo>
                    <a:pt x="651" y="371"/>
                  </a:lnTo>
                  <a:lnTo>
                    <a:pt x="644" y="368"/>
                  </a:lnTo>
                  <a:lnTo>
                    <a:pt x="641" y="366"/>
                  </a:lnTo>
                  <a:lnTo>
                    <a:pt x="641" y="368"/>
                  </a:lnTo>
                  <a:lnTo>
                    <a:pt x="637" y="364"/>
                  </a:lnTo>
                  <a:lnTo>
                    <a:pt x="636" y="364"/>
                  </a:lnTo>
                  <a:lnTo>
                    <a:pt x="636" y="366"/>
                  </a:lnTo>
                  <a:lnTo>
                    <a:pt x="636" y="369"/>
                  </a:lnTo>
                  <a:lnTo>
                    <a:pt x="637" y="371"/>
                  </a:lnTo>
                  <a:lnTo>
                    <a:pt x="641" y="376"/>
                  </a:lnTo>
                  <a:lnTo>
                    <a:pt x="641" y="378"/>
                  </a:lnTo>
                  <a:lnTo>
                    <a:pt x="641" y="379"/>
                  </a:lnTo>
                  <a:lnTo>
                    <a:pt x="630" y="383"/>
                  </a:lnTo>
                  <a:lnTo>
                    <a:pt x="629" y="386"/>
                  </a:lnTo>
                  <a:lnTo>
                    <a:pt x="629" y="389"/>
                  </a:lnTo>
                  <a:lnTo>
                    <a:pt x="622" y="388"/>
                  </a:lnTo>
                  <a:lnTo>
                    <a:pt x="619" y="386"/>
                  </a:lnTo>
                  <a:lnTo>
                    <a:pt x="617" y="388"/>
                  </a:lnTo>
                  <a:lnTo>
                    <a:pt x="615" y="391"/>
                  </a:lnTo>
                  <a:lnTo>
                    <a:pt x="614" y="389"/>
                  </a:lnTo>
                  <a:lnTo>
                    <a:pt x="614" y="388"/>
                  </a:lnTo>
                  <a:lnTo>
                    <a:pt x="614" y="386"/>
                  </a:lnTo>
                  <a:lnTo>
                    <a:pt x="609" y="386"/>
                  </a:lnTo>
                  <a:lnTo>
                    <a:pt x="605" y="384"/>
                  </a:lnTo>
                  <a:lnTo>
                    <a:pt x="604" y="388"/>
                  </a:lnTo>
                  <a:lnTo>
                    <a:pt x="605" y="389"/>
                  </a:lnTo>
                  <a:lnTo>
                    <a:pt x="605" y="394"/>
                  </a:lnTo>
                  <a:lnTo>
                    <a:pt x="612" y="398"/>
                  </a:lnTo>
                  <a:lnTo>
                    <a:pt x="610" y="398"/>
                  </a:lnTo>
                  <a:lnTo>
                    <a:pt x="609" y="403"/>
                  </a:lnTo>
                  <a:lnTo>
                    <a:pt x="615" y="411"/>
                  </a:lnTo>
                  <a:lnTo>
                    <a:pt x="617" y="414"/>
                  </a:lnTo>
                  <a:lnTo>
                    <a:pt x="622" y="421"/>
                  </a:lnTo>
                  <a:lnTo>
                    <a:pt x="624" y="423"/>
                  </a:lnTo>
                  <a:lnTo>
                    <a:pt x="619" y="421"/>
                  </a:lnTo>
                  <a:lnTo>
                    <a:pt x="612" y="421"/>
                  </a:lnTo>
                  <a:lnTo>
                    <a:pt x="610" y="423"/>
                  </a:lnTo>
                  <a:lnTo>
                    <a:pt x="610" y="424"/>
                  </a:lnTo>
                  <a:lnTo>
                    <a:pt x="612" y="428"/>
                  </a:lnTo>
                  <a:lnTo>
                    <a:pt x="607" y="429"/>
                  </a:lnTo>
                  <a:lnTo>
                    <a:pt x="604" y="433"/>
                  </a:lnTo>
                  <a:lnTo>
                    <a:pt x="599" y="433"/>
                  </a:lnTo>
                  <a:lnTo>
                    <a:pt x="600" y="433"/>
                  </a:lnTo>
                  <a:lnTo>
                    <a:pt x="599" y="435"/>
                  </a:lnTo>
                  <a:lnTo>
                    <a:pt x="599" y="438"/>
                  </a:lnTo>
                  <a:lnTo>
                    <a:pt x="600" y="438"/>
                  </a:lnTo>
                  <a:lnTo>
                    <a:pt x="600" y="440"/>
                  </a:lnTo>
                  <a:lnTo>
                    <a:pt x="599" y="443"/>
                  </a:lnTo>
                  <a:lnTo>
                    <a:pt x="602" y="445"/>
                  </a:lnTo>
                  <a:lnTo>
                    <a:pt x="607" y="448"/>
                  </a:lnTo>
                  <a:lnTo>
                    <a:pt x="610" y="448"/>
                  </a:lnTo>
                  <a:lnTo>
                    <a:pt x="610" y="451"/>
                  </a:lnTo>
                  <a:lnTo>
                    <a:pt x="609" y="455"/>
                  </a:lnTo>
                  <a:lnTo>
                    <a:pt x="610" y="456"/>
                  </a:lnTo>
                  <a:lnTo>
                    <a:pt x="612" y="458"/>
                  </a:lnTo>
                  <a:lnTo>
                    <a:pt x="615" y="458"/>
                  </a:lnTo>
                  <a:lnTo>
                    <a:pt x="615" y="460"/>
                  </a:lnTo>
                  <a:lnTo>
                    <a:pt x="617" y="460"/>
                  </a:lnTo>
                  <a:lnTo>
                    <a:pt x="619" y="461"/>
                  </a:lnTo>
                  <a:lnTo>
                    <a:pt x="617" y="463"/>
                  </a:lnTo>
                  <a:lnTo>
                    <a:pt x="620" y="465"/>
                  </a:lnTo>
                  <a:lnTo>
                    <a:pt x="620" y="466"/>
                  </a:lnTo>
                  <a:lnTo>
                    <a:pt x="622" y="468"/>
                  </a:lnTo>
                  <a:lnTo>
                    <a:pt x="619" y="468"/>
                  </a:lnTo>
                  <a:lnTo>
                    <a:pt x="620" y="471"/>
                  </a:lnTo>
                  <a:lnTo>
                    <a:pt x="619" y="471"/>
                  </a:lnTo>
                  <a:lnTo>
                    <a:pt x="619" y="473"/>
                  </a:lnTo>
                  <a:lnTo>
                    <a:pt x="624" y="475"/>
                  </a:lnTo>
                  <a:lnTo>
                    <a:pt x="625" y="473"/>
                  </a:lnTo>
                  <a:lnTo>
                    <a:pt x="625" y="475"/>
                  </a:lnTo>
                  <a:lnTo>
                    <a:pt x="625" y="476"/>
                  </a:lnTo>
                  <a:lnTo>
                    <a:pt x="624" y="478"/>
                  </a:lnTo>
                  <a:lnTo>
                    <a:pt x="622" y="480"/>
                  </a:lnTo>
                  <a:lnTo>
                    <a:pt x="620" y="480"/>
                  </a:lnTo>
                  <a:lnTo>
                    <a:pt x="619" y="481"/>
                  </a:lnTo>
                  <a:lnTo>
                    <a:pt x="620" y="483"/>
                  </a:lnTo>
                  <a:lnTo>
                    <a:pt x="620" y="490"/>
                  </a:lnTo>
                  <a:lnTo>
                    <a:pt x="624" y="491"/>
                  </a:lnTo>
                  <a:lnTo>
                    <a:pt x="625" y="491"/>
                  </a:lnTo>
                  <a:lnTo>
                    <a:pt x="627" y="493"/>
                  </a:lnTo>
                  <a:lnTo>
                    <a:pt x="627" y="495"/>
                  </a:lnTo>
                  <a:lnTo>
                    <a:pt x="617" y="493"/>
                  </a:lnTo>
                  <a:lnTo>
                    <a:pt x="619" y="491"/>
                  </a:lnTo>
                  <a:lnTo>
                    <a:pt x="619" y="490"/>
                  </a:lnTo>
                  <a:lnTo>
                    <a:pt x="617" y="488"/>
                  </a:lnTo>
                  <a:lnTo>
                    <a:pt x="615" y="488"/>
                  </a:lnTo>
                  <a:lnTo>
                    <a:pt x="614" y="488"/>
                  </a:lnTo>
                  <a:lnTo>
                    <a:pt x="610" y="486"/>
                  </a:lnTo>
                  <a:lnTo>
                    <a:pt x="609" y="485"/>
                  </a:lnTo>
                  <a:lnTo>
                    <a:pt x="607" y="485"/>
                  </a:lnTo>
                  <a:lnTo>
                    <a:pt x="604" y="485"/>
                  </a:lnTo>
                  <a:lnTo>
                    <a:pt x="604" y="486"/>
                  </a:lnTo>
                  <a:lnTo>
                    <a:pt x="604" y="488"/>
                  </a:lnTo>
                  <a:lnTo>
                    <a:pt x="604" y="490"/>
                  </a:lnTo>
                  <a:lnTo>
                    <a:pt x="605" y="493"/>
                  </a:lnTo>
                  <a:lnTo>
                    <a:pt x="602" y="500"/>
                  </a:lnTo>
                  <a:lnTo>
                    <a:pt x="602" y="505"/>
                  </a:lnTo>
                  <a:lnTo>
                    <a:pt x="604" y="503"/>
                  </a:lnTo>
                  <a:lnTo>
                    <a:pt x="607" y="508"/>
                  </a:lnTo>
                  <a:lnTo>
                    <a:pt x="605" y="510"/>
                  </a:lnTo>
                  <a:lnTo>
                    <a:pt x="605" y="508"/>
                  </a:lnTo>
                  <a:lnTo>
                    <a:pt x="604" y="506"/>
                  </a:lnTo>
                  <a:lnTo>
                    <a:pt x="602" y="506"/>
                  </a:lnTo>
                  <a:lnTo>
                    <a:pt x="602" y="508"/>
                  </a:lnTo>
                  <a:lnTo>
                    <a:pt x="599" y="508"/>
                  </a:lnTo>
                  <a:lnTo>
                    <a:pt x="597" y="508"/>
                  </a:lnTo>
                  <a:lnTo>
                    <a:pt x="597" y="513"/>
                  </a:lnTo>
                  <a:lnTo>
                    <a:pt x="594" y="518"/>
                  </a:lnTo>
                  <a:lnTo>
                    <a:pt x="594" y="521"/>
                  </a:lnTo>
                  <a:lnTo>
                    <a:pt x="587" y="521"/>
                  </a:lnTo>
                  <a:lnTo>
                    <a:pt x="587" y="523"/>
                  </a:lnTo>
                  <a:lnTo>
                    <a:pt x="585" y="525"/>
                  </a:lnTo>
                  <a:lnTo>
                    <a:pt x="585" y="526"/>
                  </a:lnTo>
                  <a:lnTo>
                    <a:pt x="582" y="530"/>
                  </a:lnTo>
                  <a:lnTo>
                    <a:pt x="594" y="531"/>
                  </a:lnTo>
                  <a:lnTo>
                    <a:pt x="595" y="533"/>
                  </a:lnTo>
                  <a:lnTo>
                    <a:pt x="595" y="537"/>
                  </a:lnTo>
                  <a:lnTo>
                    <a:pt x="599" y="538"/>
                  </a:lnTo>
                  <a:lnTo>
                    <a:pt x="597" y="542"/>
                  </a:lnTo>
                  <a:lnTo>
                    <a:pt x="597" y="543"/>
                  </a:lnTo>
                  <a:lnTo>
                    <a:pt x="599" y="547"/>
                  </a:lnTo>
                  <a:lnTo>
                    <a:pt x="599" y="548"/>
                  </a:lnTo>
                  <a:lnTo>
                    <a:pt x="600" y="548"/>
                  </a:lnTo>
                  <a:lnTo>
                    <a:pt x="599" y="550"/>
                  </a:lnTo>
                  <a:lnTo>
                    <a:pt x="595" y="548"/>
                  </a:lnTo>
                  <a:lnTo>
                    <a:pt x="592" y="550"/>
                  </a:lnTo>
                  <a:lnTo>
                    <a:pt x="592" y="552"/>
                  </a:lnTo>
                  <a:lnTo>
                    <a:pt x="590" y="552"/>
                  </a:lnTo>
                  <a:lnTo>
                    <a:pt x="590" y="553"/>
                  </a:lnTo>
                  <a:lnTo>
                    <a:pt x="587" y="555"/>
                  </a:lnTo>
                  <a:lnTo>
                    <a:pt x="582" y="555"/>
                  </a:lnTo>
                  <a:lnTo>
                    <a:pt x="580" y="555"/>
                  </a:lnTo>
                  <a:lnTo>
                    <a:pt x="579" y="555"/>
                  </a:lnTo>
                  <a:lnTo>
                    <a:pt x="577" y="557"/>
                  </a:lnTo>
                  <a:lnTo>
                    <a:pt x="579" y="568"/>
                  </a:lnTo>
                  <a:lnTo>
                    <a:pt x="580" y="570"/>
                  </a:lnTo>
                  <a:lnTo>
                    <a:pt x="580" y="572"/>
                  </a:lnTo>
                  <a:lnTo>
                    <a:pt x="579" y="570"/>
                  </a:lnTo>
                  <a:lnTo>
                    <a:pt x="579" y="573"/>
                  </a:lnTo>
                  <a:lnTo>
                    <a:pt x="577" y="573"/>
                  </a:lnTo>
                  <a:lnTo>
                    <a:pt x="575" y="572"/>
                  </a:lnTo>
                  <a:lnTo>
                    <a:pt x="574" y="572"/>
                  </a:lnTo>
                  <a:lnTo>
                    <a:pt x="574" y="570"/>
                  </a:lnTo>
                  <a:lnTo>
                    <a:pt x="572" y="570"/>
                  </a:lnTo>
                  <a:lnTo>
                    <a:pt x="574" y="572"/>
                  </a:lnTo>
                  <a:lnTo>
                    <a:pt x="570" y="570"/>
                  </a:lnTo>
                  <a:lnTo>
                    <a:pt x="570" y="573"/>
                  </a:lnTo>
                  <a:lnTo>
                    <a:pt x="572" y="573"/>
                  </a:lnTo>
                  <a:lnTo>
                    <a:pt x="574" y="575"/>
                  </a:lnTo>
                  <a:lnTo>
                    <a:pt x="575" y="575"/>
                  </a:lnTo>
                  <a:lnTo>
                    <a:pt x="582" y="577"/>
                  </a:lnTo>
                  <a:lnTo>
                    <a:pt x="585" y="577"/>
                  </a:lnTo>
                  <a:lnTo>
                    <a:pt x="589" y="578"/>
                  </a:lnTo>
                  <a:lnTo>
                    <a:pt x="590" y="580"/>
                  </a:lnTo>
                  <a:lnTo>
                    <a:pt x="589" y="582"/>
                  </a:lnTo>
                  <a:lnTo>
                    <a:pt x="585" y="583"/>
                  </a:lnTo>
                  <a:lnTo>
                    <a:pt x="582" y="585"/>
                  </a:lnTo>
                  <a:lnTo>
                    <a:pt x="582" y="587"/>
                  </a:lnTo>
                  <a:lnTo>
                    <a:pt x="580" y="592"/>
                  </a:lnTo>
                  <a:lnTo>
                    <a:pt x="580" y="595"/>
                  </a:lnTo>
                  <a:lnTo>
                    <a:pt x="579" y="595"/>
                  </a:lnTo>
                  <a:lnTo>
                    <a:pt x="575" y="595"/>
                  </a:lnTo>
                  <a:lnTo>
                    <a:pt x="574" y="598"/>
                  </a:lnTo>
                  <a:lnTo>
                    <a:pt x="574" y="602"/>
                  </a:lnTo>
                  <a:lnTo>
                    <a:pt x="570" y="607"/>
                  </a:lnTo>
                  <a:lnTo>
                    <a:pt x="570" y="610"/>
                  </a:lnTo>
                  <a:lnTo>
                    <a:pt x="565" y="610"/>
                  </a:lnTo>
                  <a:lnTo>
                    <a:pt x="560" y="608"/>
                  </a:lnTo>
                  <a:lnTo>
                    <a:pt x="559" y="610"/>
                  </a:lnTo>
                  <a:lnTo>
                    <a:pt x="555" y="608"/>
                  </a:lnTo>
                  <a:lnTo>
                    <a:pt x="554" y="612"/>
                  </a:lnTo>
                  <a:lnTo>
                    <a:pt x="555" y="615"/>
                  </a:lnTo>
                  <a:lnTo>
                    <a:pt x="559" y="615"/>
                  </a:lnTo>
                  <a:lnTo>
                    <a:pt x="560" y="617"/>
                  </a:lnTo>
                  <a:lnTo>
                    <a:pt x="562" y="617"/>
                  </a:lnTo>
                  <a:lnTo>
                    <a:pt x="564" y="620"/>
                  </a:lnTo>
                  <a:lnTo>
                    <a:pt x="564" y="623"/>
                  </a:lnTo>
                  <a:lnTo>
                    <a:pt x="564" y="627"/>
                  </a:lnTo>
                  <a:lnTo>
                    <a:pt x="560" y="628"/>
                  </a:lnTo>
                  <a:lnTo>
                    <a:pt x="560" y="630"/>
                  </a:lnTo>
                  <a:lnTo>
                    <a:pt x="562" y="630"/>
                  </a:lnTo>
                  <a:lnTo>
                    <a:pt x="562" y="632"/>
                  </a:lnTo>
                  <a:lnTo>
                    <a:pt x="562" y="635"/>
                  </a:lnTo>
                  <a:lnTo>
                    <a:pt x="559" y="633"/>
                  </a:lnTo>
                  <a:lnTo>
                    <a:pt x="557" y="633"/>
                  </a:lnTo>
                  <a:lnTo>
                    <a:pt x="557" y="635"/>
                  </a:lnTo>
                  <a:lnTo>
                    <a:pt x="554" y="637"/>
                  </a:lnTo>
                  <a:lnTo>
                    <a:pt x="555" y="639"/>
                  </a:lnTo>
                  <a:lnTo>
                    <a:pt x="552" y="642"/>
                  </a:lnTo>
                  <a:lnTo>
                    <a:pt x="547" y="645"/>
                  </a:lnTo>
                  <a:lnTo>
                    <a:pt x="547" y="647"/>
                  </a:lnTo>
                  <a:lnTo>
                    <a:pt x="547" y="649"/>
                  </a:lnTo>
                  <a:lnTo>
                    <a:pt x="544" y="649"/>
                  </a:lnTo>
                  <a:lnTo>
                    <a:pt x="544" y="647"/>
                  </a:lnTo>
                  <a:lnTo>
                    <a:pt x="540" y="647"/>
                  </a:lnTo>
                  <a:lnTo>
                    <a:pt x="538" y="650"/>
                  </a:lnTo>
                  <a:lnTo>
                    <a:pt x="540" y="650"/>
                  </a:lnTo>
                  <a:lnTo>
                    <a:pt x="540" y="652"/>
                  </a:lnTo>
                  <a:lnTo>
                    <a:pt x="544" y="655"/>
                  </a:lnTo>
                  <a:lnTo>
                    <a:pt x="542" y="657"/>
                  </a:lnTo>
                  <a:lnTo>
                    <a:pt x="537" y="654"/>
                  </a:lnTo>
                  <a:lnTo>
                    <a:pt x="538" y="650"/>
                  </a:lnTo>
                  <a:lnTo>
                    <a:pt x="537" y="649"/>
                  </a:lnTo>
                  <a:lnTo>
                    <a:pt x="533" y="654"/>
                  </a:lnTo>
                  <a:lnTo>
                    <a:pt x="533" y="655"/>
                  </a:lnTo>
                  <a:lnTo>
                    <a:pt x="532" y="654"/>
                  </a:lnTo>
                  <a:lnTo>
                    <a:pt x="527" y="659"/>
                  </a:lnTo>
                  <a:lnTo>
                    <a:pt x="525" y="659"/>
                  </a:lnTo>
                  <a:lnTo>
                    <a:pt x="525" y="657"/>
                  </a:lnTo>
                  <a:lnTo>
                    <a:pt x="522" y="655"/>
                  </a:lnTo>
                  <a:lnTo>
                    <a:pt x="517" y="657"/>
                  </a:lnTo>
                  <a:lnTo>
                    <a:pt x="513" y="657"/>
                  </a:lnTo>
                  <a:lnTo>
                    <a:pt x="512" y="655"/>
                  </a:lnTo>
                  <a:lnTo>
                    <a:pt x="510" y="655"/>
                  </a:lnTo>
                  <a:lnTo>
                    <a:pt x="505" y="657"/>
                  </a:lnTo>
                  <a:lnTo>
                    <a:pt x="503" y="659"/>
                  </a:lnTo>
                  <a:lnTo>
                    <a:pt x="502" y="659"/>
                  </a:lnTo>
                  <a:lnTo>
                    <a:pt x="498" y="659"/>
                  </a:lnTo>
                  <a:lnTo>
                    <a:pt x="500" y="662"/>
                  </a:lnTo>
                  <a:lnTo>
                    <a:pt x="498" y="662"/>
                  </a:lnTo>
                  <a:lnTo>
                    <a:pt x="497" y="662"/>
                  </a:lnTo>
                  <a:lnTo>
                    <a:pt x="495" y="662"/>
                  </a:lnTo>
                  <a:lnTo>
                    <a:pt x="490" y="662"/>
                  </a:lnTo>
                  <a:lnTo>
                    <a:pt x="488" y="659"/>
                  </a:lnTo>
                  <a:lnTo>
                    <a:pt x="483" y="659"/>
                  </a:lnTo>
                  <a:lnTo>
                    <a:pt x="485" y="654"/>
                  </a:lnTo>
                  <a:lnTo>
                    <a:pt x="482" y="652"/>
                  </a:lnTo>
                  <a:lnTo>
                    <a:pt x="478" y="650"/>
                  </a:lnTo>
                  <a:lnTo>
                    <a:pt x="475" y="652"/>
                  </a:lnTo>
                  <a:lnTo>
                    <a:pt x="473" y="649"/>
                  </a:lnTo>
                  <a:lnTo>
                    <a:pt x="477" y="647"/>
                  </a:lnTo>
                  <a:lnTo>
                    <a:pt x="475" y="645"/>
                  </a:lnTo>
                  <a:lnTo>
                    <a:pt x="477" y="645"/>
                  </a:lnTo>
                  <a:lnTo>
                    <a:pt x="475" y="642"/>
                  </a:lnTo>
                  <a:lnTo>
                    <a:pt x="473" y="642"/>
                  </a:lnTo>
                  <a:lnTo>
                    <a:pt x="470" y="640"/>
                  </a:lnTo>
                  <a:lnTo>
                    <a:pt x="467" y="639"/>
                  </a:lnTo>
                  <a:lnTo>
                    <a:pt x="467" y="635"/>
                  </a:lnTo>
                  <a:lnTo>
                    <a:pt x="463" y="633"/>
                  </a:lnTo>
                  <a:lnTo>
                    <a:pt x="462" y="632"/>
                  </a:lnTo>
                  <a:lnTo>
                    <a:pt x="462" y="637"/>
                  </a:lnTo>
                  <a:lnTo>
                    <a:pt x="463" y="639"/>
                  </a:lnTo>
                  <a:lnTo>
                    <a:pt x="462" y="640"/>
                  </a:lnTo>
                  <a:lnTo>
                    <a:pt x="463" y="640"/>
                  </a:lnTo>
                  <a:lnTo>
                    <a:pt x="460" y="642"/>
                  </a:lnTo>
                  <a:lnTo>
                    <a:pt x="458" y="640"/>
                  </a:lnTo>
                  <a:lnTo>
                    <a:pt x="458" y="647"/>
                  </a:lnTo>
                  <a:lnTo>
                    <a:pt x="453" y="649"/>
                  </a:lnTo>
                  <a:lnTo>
                    <a:pt x="452" y="649"/>
                  </a:lnTo>
                  <a:lnTo>
                    <a:pt x="450" y="647"/>
                  </a:lnTo>
                  <a:lnTo>
                    <a:pt x="448" y="647"/>
                  </a:lnTo>
                  <a:lnTo>
                    <a:pt x="447" y="649"/>
                  </a:lnTo>
                  <a:lnTo>
                    <a:pt x="443" y="654"/>
                  </a:lnTo>
                  <a:lnTo>
                    <a:pt x="441" y="654"/>
                  </a:lnTo>
                  <a:lnTo>
                    <a:pt x="438" y="655"/>
                  </a:lnTo>
                  <a:lnTo>
                    <a:pt x="438" y="657"/>
                  </a:lnTo>
                  <a:lnTo>
                    <a:pt x="436" y="657"/>
                  </a:lnTo>
                  <a:lnTo>
                    <a:pt x="435" y="657"/>
                  </a:lnTo>
                  <a:lnTo>
                    <a:pt x="435" y="655"/>
                  </a:lnTo>
                  <a:lnTo>
                    <a:pt x="433" y="655"/>
                  </a:lnTo>
                  <a:lnTo>
                    <a:pt x="431" y="652"/>
                  </a:lnTo>
                  <a:lnTo>
                    <a:pt x="425" y="657"/>
                  </a:lnTo>
                  <a:lnTo>
                    <a:pt x="421" y="657"/>
                  </a:lnTo>
                  <a:lnTo>
                    <a:pt x="421" y="660"/>
                  </a:lnTo>
                  <a:lnTo>
                    <a:pt x="420" y="660"/>
                  </a:lnTo>
                  <a:lnTo>
                    <a:pt x="416" y="660"/>
                  </a:lnTo>
                  <a:lnTo>
                    <a:pt x="416" y="662"/>
                  </a:lnTo>
                  <a:lnTo>
                    <a:pt x="415" y="662"/>
                  </a:lnTo>
                  <a:lnTo>
                    <a:pt x="415" y="657"/>
                  </a:lnTo>
                  <a:lnTo>
                    <a:pt x="415" y="655"/>
                  </a:lnTo>
                  <a:lnTo>
                    <a:pt x="415" y="654"/>
                  </a:lnTo>
                  <a:lnTo>
                    <a:pt x="415" y="647"/>
                  </a:lnTo>
                  <a:lnTo>
                    <a:pt x="413" y="649"/>
                  </a:lnTo>
                  <a:lnTo>
                    <a:pt x="411" y="647"/>
                  </a:lnTo>
                  <a:lnTo>
                    <a:pt x="411" y="645"/>
                  </a:lnTo>
                  <a:lnTo>
                    <a:pt x="411" y="644"/>
                  </a:lnTo>
                  <a:lnTo>
                    <a:pt x="410" y="644"/>
                  </a:lnTo>
                  <a:lnTo>
                    <a:pt x="408" y="640"/>
                  </a:lnTo>
                  <a:lnTo>
                    <a:pt x="408" y="639"/>
                  </a:lnTo>
                  <a:lnTo>
                    <a:pt x="406" y="637"/>
                  </a:lnTo>
                  <a:lnTo>
                    <a:pt x="405" y="632"/>
                  </a:lnTo>
                  <a:lnTo>
                    <a:pt x="403" y="630"/>
                  </a:lnTo>
                  <a:lnTo>
                    <a:pt x="400" y="632"/>
                  </a:lnTo>
                  <a:lnTo>
                    <a:pt x="395" y="630"/>
                  </a:lnTo>
                  <a:lnTo>
                    <a:pt x="395" y="627"/>
                  </a:lnTo>
                  <a:lnTo>
                    <a:pt x="393" y="623"/>
                  </a:lnTo>
                  <a:lnTo>
                    <a:pt x="396" y="618"/>
                  </a:lnTo>
                  <a:lnTo>
                    <a:pt x="393" y="620"/>
                  </a:lnTo>
                  <a:lnTo>
                    <a:pt x="391" y="622"/>
                  </a:lnTo>
                  <a:lnTo>
                    <a:pt x="391" y="620"/>
                  </a:lnTo>
                  <a:lnTo>
                    <a:pt x="388" y="622"/>
                  </a:lnTo>
                  <a:lnTo>
                    <a:pt x="388" y="620"/>
                  </a:lnTo>
                  <a:lnTo>
                    <a:pt x="388" y="617"/>
                  </a:lnTo>
                  <a:lnTo>
                    <a:pt x="388" y="615"/>
                  </a:lnTo>
                  <a:lnTo>
                    <a:pt x="386" y="613"/>
                  </a:lnTo>
                  <a:lnTo>
                    <a:pt x="386" y="610"/>
                  </a:lnTo>
                  <a:lnTo>
                    <a:pt x="386" y="608"/>
                  </a:lnTo>
                  <a:lnTo>
                    <a:pt x="385" y="607"/>
                  </a:lnTo>
                  <a:lnTo>
                    <a:pt x="381" y="607"/>
                  </a:lnTo>
                  <a:lnTo>
                    <a:pt x="380" y="607"/>
                  </a:lnTo>
                  <a:lnTo>
                    <a:pt x="375" y="607"/>
                  </a:lnTo>
                  <a:lnTo>
                    <a:pt x="373" y="603"/>
                  </a:lnTo>
                  <a:lnTo>
                    <a:pt x="371" y="600"/>
                  </a:lnTo>
                  <a:lnTo>
                    <a:pt x="370" y="600"/>
                  </a:lnTo>
                  <a:lnTo>
                    <a:pt x="370" y="603"/>
                  </a:lnTo>
                  <a:lnTo>
                    <a:pt x="365" y="602"/>
                  </a:lnTo>
                  <a:lnTo>
                    <a:pt x="361" y="603"/>
                  </a:lnTo>
                  <a:lnTo>
                    <a:pt x="363" y="598"/>
                  </a:lnTo>
                  <a:lnTo>
                    <a:pt x="361" y="593"/>
                  </a:lnTo>
                  <a:lnTo>
                    <a:pt x="358" y="593"/>
                  </a:lnTo>
                  <a:lnTo>
                    <a:pt x="356" y="593"/>
                  </a:lnTo>
                  <a:lnTo>
                    <a:pt x="355" y="593"/>
                  </a:lnTo>
                  <a:lnTo>
                    <a:pt x="355" y="592"/>
                  </a:lnTo>
                  <a:lnTo>
                    <a:pt x="356" y="592"/>
                  </a:lnTo>
                  <a:lnTo>
                    <a:pt x="356" y="590"/>
                  </a:lnTo>
                  <a:lnTo>
                    <a:pt x="355" y="590"/>
                  </a:lnTo>
                  <a:lnTo>
                    <a:pt x="353" y="588"/>
                  </a:lnTo>
                  <a:lnTo>
                    <a:pt x="355" y="587"/>
                  </a:lnTo>
                  <a:lnTo>
                    <a:pt x="351" y="587"/>
                  </a:lnTo>
                  <a:lnTo>
                    <a:pt x="343" y="585"/>
                  </a:lnTo>
                  <a:lnTo>
                    <a:pt x="343" y="583"/>
                  </a:lnTo>
                  <a:lnTo>
                    <a:pt x="341" y="585"/>
                  </a:lnTo>
                  <a:lnTo>
                    <a:pt x="341" y="587"/>
                  </a:lnTo>
                  <a:lnTo>
                    <a:pt x="338" y="590"/>
                  </a:lnTo>
                  <a:lnTo>
                    <a:pt x="338" y="592"/>
                  </a:lnTo>
                  <a:lnTo>
                    <a:pt x="334" y="590"/>
                  </a:lnTo>
                  <a:lnTo>
                    <a:pt x="336" y="593"/>
                  </a:lnTo>
                  <a:lnTo>
                    <a:pt x="336" y="595"/>
                  </a:lnTo>
                  <a:lnTo>
                    <a:pt x="334" y="597"/>
                  </a:lnTo>
                  <a:lnTo>
                    <a:pt x="331" y="597"/>
                  </a:lnTo>
                  <a:lnTo>
                    <a:pt x="329" y="595"/>
                  </a:lnTo>
                  <a:lnTo>
                    <a:pt x="328" y="595"/>
                  </a:lnTo>
                  <a:lnTo>
                    <a:pt x="324" y="595"/>
                  </a:lnTo>
                  <a:lnTo>
                    <a:pt x="323" y="598"/>
                  </a:lnTo>
                  <a:lnTo>
                    <a:pt x="319" y="598"/>
                  </a:lnTo>
                  <a:lnTo>
                    <a:pt x="319" y="600"/>
                  </a:lnTo>
                  <a:lnTo>
                    <a:pt x="318" y="598"/>
                  </a:lnTo>
                  <a:lnTo>
                    <a:pt x="314" y="600"/>
                  </a:lnTo>
                  <a:lnTo>
                    <a:pt x="313" y="598"/>
                  </a:lnTo>
                  <a:lnTo>
                    <a:pt x="313" y="593"/>
                  </a:lnTo>
                  <a:lnTo>
                    <a:pt x="314" y="592"/>
                  </a:lnTo>
                  <a:lnTo>
                    <a:pt x="311" y="587"/>
                  </a:lnTo>
                  <a:lnTo>
                    <a:pt x="313" y="578"/>
                  </a:lnTo>
                  <a:lnTo>
                    <a:pt x="314" y="575"/>
                  </a:lnTo>
                  <a:lnTo>
                    <a:pt x="314" y="572"/>
                  </a:lnTo>
                  <a:lnTo>
                    <a:pt x="313" y="568"/>
                  </a:lnTo>
                  <a:lnTo>
                    <a:pt x="311" y="570"/>
                  </a:lnTo>
                  <a:lnTo>
                    <a:pt x="309" y="568"/>
                  </a:lnTo>
                  <a:lnTo>
                    <a:pt x="309" y="567"/>
                  </a:lnTo>
                  <a:lnTo>
                    <a:pt x="306" y="567"/>
                  </a:lnTo>
                  <a:lnTo>
                    <a:pt x="304" y="567"/>
                  </a:lnTo>
                  <a:lnTo>
                    <a:pt x="301" y="570"/>
                  </a:lnTo>
                  <a:lnTo>
                    <a:pt x="301" y="572"/>
                  </a:lnTo>
                  <a:lnTo>
                    <a:pt x="303" y="575"/>
                  </a:lnTo>
                  <a:lnTo>
                    <a:pt x="303" y="577"/>
                  </a:lnTo>
                  <a:lnTo>
                    <a:pt x="299" y="578"/>
                  </a:lnTo>
                  <a:lnTo>
                    <a:pt x="294" y="583"/>
                  </a:lnTo>
                  <a:lnTo>
                    <a:pt x="291" y="585"/>
                  </a:lnTo>
                  <a:lnTo>
                    <a:pt x="289" y="587"/>
                  </a:lnTo>
                  <a:lnTo>
                    <a:pt x="288" y="587"/>
                  </a:lnTo>
                  <a:lnTo>
                    <a:pt x="284" y="590"/>
                  </a:lnTo>
                  <a:lnTo>
                    <a:pt x="283" y="592"/>
                  </a:lnTo>
                  <a:lnTo>
                    <a:pt x="281" y="592"/>
                  </a:lnTo>
                  <a:lnTo>
                    <a:pt x="279" y="595"/>
                  </a:lnTo>
                  <a:lnTo>
                    <a:pt x="274" y="592"/>
                  </a:lnTo>
                  <a:lnTo>
                    <a:pt x="273" y="593"/>
                  </a:lnTo>
                  <a:lnTo>
                    <a:pt x="269" y="593"/>
                  </a:lnTo>
                  <a:lnTo>
                    <a:pt x="268" y="593"/>
                  </a:lnTo>
                  <a:lnTo>
                    <a:pt x="266" y="593"/>
                  </a:lnTo>
                  <a:lnTo>
                    <a:pt x="264" y="593"/>
                  </a:lnTo>
                  <a:lnTo>
                    <a:pt x="263" y="592"/>
                  </a:lnTo>
                  <a:lnTo>
                    <a:pt x="263" y="587"/>
                  </a:lnTo>
                  <a:lnTo>
                    <a:pt x="263" y="583"/>
                  </a:lnTo>
                  <a:lnTo>
                    <a:pt x="258" y="585"/>
                  </a:lnTo>
                  <a:lnTo>
                    <a:pt x="251" y="582"/>
                  </a:lnTo>
                  <a:lnTo>
                    <a:pt x="249" y="583"/>
                  </a:lnTo>
                  <a:lnTo>
                    <a:pt x="247" y="583"/>
                  </a:lnTo>
                  <a:lnTo>
                    <a:pt x="246" y="583"/>
                  </a:lnTo>
                  <a:lnTo>
                    <a:pt x="244" y="583"/>
                  </a:lnTo>
                  <a:lnTo>
                    <a:pt x="242" y="583"/>
                  </a:lnTo>
                  <a:lnTo>
                    <a:pt x="241" y="582"/>
                  </a:lnTo>
                  <a:lnTo>
                    <a:pt x="242" y="578"/>
                  </a:lnTo>
                  <a:lnTo>
                    <a:pt x="237" y="580"/>
                  </a:lnTo>
                  <a:lnTo>
                    <a:pt x="232" y="577"/>
                  </a:lnTo>
                  <a:lnTo>
                    <a:pt x="232" y="575"/>
                  </a:lnTo>
                  <a:lnTo>
                    <a:pt x="232" y="572"/>
                  </a:lnTo>
                  <a:lnTo>
                    <a:pt x="237" y="568"/>
                  </a:lnTo>
                  <a:lnTo>
                    <a:pt x="236" y="567"/>
                  </a:lnTo>
                  <a:lnTo>
                    <a:pt x="234" y="562"/>
                  </a:lnTo>
                  <a:lnTo>
                    <a:pt x="232" y="563"/>
                  </a:lnTo>
                  <a:lnTo>
                    <a:pt x="231" y="562"/>
                  </a:lnTo>
                  <a:lnTo>
                    <a:pt x="229" y="563"/>
                  </a:lnTo>
                  <a:lnTo>
                    <a:pt x="226" y="563"/>
                  </a:lnTo>
                  <a:lnTo>
                    <a:pt x="224" y="565"/>
                  </a:lnTo>
                  <a:lnTo>
                    <a:pt x="221" y="565"/>
                  </a:lnTo>
                  <a:lnTo>
                    <a:pt x="217" y="563"/>
                  </a:lnTo>
                  <a:lnTo>
                    <a:pt x="216" y="563"/>
                  </a:lnTo>
                  <a:lnTo>
                    <a:pt x="214" y="562"/>
                  </a:lnTo>
                  <a:lnTo>
                    <a:pt x="209" y="562"/>
                  </a:lnTo>
                  <a:lnTo>
                    <a:pt x="207" y="562"/>
                  </a:lnTo>
                  <a:lnTo>
                    <a:pt x="207" y="567"/>
                  </a:lnTo>
                  <a:lnTo>
                    <a:pt x="206" y="568"/>
                  </a:lnTo>
                  <a:lnTo>
                    <a:pt x="204" y="567"/>
                  </a:lnTo>
                  <a:lnTo>
                    <a:pt x="206" y="563"/>
                  </a:lnTo>
                  <a:lnTo>
                    <a:pt x="204" y="562"/>
                  </a:lnTo>
                  <a:lnTo>
                    <a:pt x="204" y="560"/>
                  </a:lnTo>
                  <a:lnTo>
                    <a:pt x="206" y="558"/>
                  </a:lnTo>
                  <a:lnTo>
                    <a:pt x="204" y="555"/>
                  </a:lnTo>
                  <a:lnTo>
                    <a:pt x="204" y="552"/>
                  </a:lnTo>
                  <a:lnTo>
                    <a:pt x="204" y="553"/>
                  </a:lnTo>
                  <a:lnTo>
                    <a:pt x="204" y="555"/>
                  </a:lnTo>
                  <a:lnTo>
                    <a:pt x="202" y="557"/>
                  </a:lnTo>
                  <a:lnTo>
                    <a:pt x="201" y="557"/>
                  </a:lnTo>
                  <a:lnTo>
                    <a:pt x="201" y="558"/>
                  </a:lnTo>
                  <a:lnTo>
                    <a:pt x="199" y="557"/>
                  </a:lnTo>
                  <a:lnTo>
                    <a:pt x="197" y="557"/>
                  </a:lnTo>
                  <a:lnTo>
                    <a:pt x="199" y="557"/>
                  </a:lnTo>
                  <a:lnTo>
                    <a:pt x="199" y="555"/>
                  </a:lnTo>
                  <a:lnTo>
                    <a:pt x="199" y="552"/>
                  </a:lnTo>
                  <a:lnTo>
                    <a:pt x="197" y="552"/>
                  </a:lnTo>
                  <a:lnTo>
                    <a:pt x="197" y="555"/>
                  </a:lnTo>
                  <a:lnTo>
                    <a:pt x="196" y="555"/>
                  </a:lnTo>
                  <a:lnTo>
                    <a:pt x="192" y="555"/>
                  </a:lnTo>
                  <a:lnTo>
                    <a:pt x="192" y="552"/>
                  </a:lnTo>
                  <a:lnTo>
                    <a:pt x="189" y="548"/>
                  </a:lnTo>
                  <a:lnTo>
                    <a:pt x="191" y="547"/>
                  </a:lnTo>
                  <a:lnTo>
                    <a:pt x="189" y="547"/>
                  </a:lnTo>
                  <a:lnTo>
                    <a:pt x="187" y="548"/>
                  </a:lnTo>
                  <a:lnTo>
                    <a:pt x="189" y="553"/>
                  </a:lnTo>
                  <a:lnTo>
                    <a:pt x="187" y="553"/>
                  </a:lnTo>
                  <a:lnTo>
                    <a:pt x="184" y="552"/>
                  </a:lnTo>
                  <a:lnTo>
                    <a:pt x="186" y="550"/>
                  </a:lnTo>
                  <a:lnTo>
                    <a:pt x="184" y="550"/>
                  </a:lnTo>
                  <a:lnTo>
                    <a:pt x="184" y="548"/>
                  </a:lnTo>
                  <a:lnTo>
                    <a:pt x="181" y="548"/>
                  </a:lnTo>
                  <a:lnTo>
                    <a:pt x="181" y="547"/>
                  </a:lnTo>
                  <a:lnTo>
                    <a:pt x="182" y="545"/>
                  </a:lnTo>
                  <a:lnTo>
                    <a:pt x="184" y="543"/>
                  </a:lnTo>
                  <a:lnTo>
                    <a:pt x="186" y="542"/>
                  </a:lnTo>
                  <a:lnTo>
                    <a:pt x="182" y="543"/>
                  </a:lnTo>
                  <a:lnTo>
                    <a:pt x="182" y="542"/>
                  </a:lnTo>
                  <a:lnTo>
                    <a:pt x="182" y="537"/>
                  </a:lnTo>
                  <a:lnTo>
                    <a:pt x="184" y="535"/>
                  </a:lnTo>
                  <a:lnTo>
                    <a:pt x="182" y="537"/>
                  </a:lnTo>
                  <a:lnTo>
                    <a:pt x="181" y="537"/>
                  </a:lnTo>
                  <a:lnTo>
                    <a:pt x="179" y="533"/>
                  </a:lnTo>
                  <a:lnTo>
                    <a:pt x="174" y="528"/>
                  </a:lnTo>
                  <a:lnTo>
                    <a:pt x="174" y="526"/>
                  </a:lnTo>
                  <a:lnTo>
                    <a:pt x="174" y="525"/>
                  </a:lnTo>
                  <a:lnTo>
                    <a:pt x="172" y="526"/>
                  </a:lnTo>
                  <a:lnTo>
                    <a:pt x="169" y="528"/>
                  </a:lnTo>
                  <a:lnTo>
                    <a:pt x="166" y="528"/>
                  </a:lnTo>
                  <a:lnTo>
                    <a:pt x="159" y="525"/>
                  </a:lnTo>
                  <a:lnTo>
                    <a:pt x="162" y="525"/>
                  </a:lnTo>
                  <a:lnTo>
                    <a:pt x="161" y="523"/>
                  </a:lnTo>
                  <a:lnTo>
                    <a:pt x="159" y="521"/>
                  </a:lnTo>
                  <a:lnTo>
                    <a:pt x="157" y="523"/>
                  </a:lnTo>
                  <a:lnTo>
                    <a:pt x="155" y="521"/>
                  </a:lnTo>
                  <a:lnTo>
                    <a:pt x="150" y="518"/>
                  </a:lnTo>
                  <a:lnTo>
                    <a:pt x="150" y="520"/>
                  </a:lnTo>
                  <a:lnTo>
                    <a:pt x="149" y="518"/>
                  </a:lnTo>
                  <a:lnTo>
                    <a:pt x="147" y="520"/>
                  </a:lnTo>
                  <a:lnTo>
                    <a:pt x="145" y="525"/>
                  </a:lnTo>
                  <a:lnTo>
                    <a:pt x="144" y="525"/>
                  </a:lnTo>
                  <a:lnTo>
                    <a:pt x="142" y="526"/>
                  </a:lnTo>
                  <a:lnTo>
                    <a:pt x="142" y="525"/>
                  </a:lnTo>
                  <a:lnTo>
                    <a:pt x="142" y="523"/>
                  </a:lnTo>
                  <a:lnTo>
                    <a:pt x="144" y="523"/>
                  </a:lnTo>
                  <a:lnTo>
                    <a:pt x="142" y="518"/>
                  </a:lnTo>
                  <a:lnTo>
                    <a:pt x="142" y="516"/>
                  </a:lnTo>
                  <a:lnTo>
                    <a:pt x="139" y="518"/>
                  </a:lnTo>
                  <a:lnTo>
                    <a:pt x="137" y="518"/>
                  </a:lnTo>
                  <a:lnTo>
                    <a:pt x="135" y="518"/>
                  </a:lnTo>
                  <a:lnTo>
                    <a:pt x="134" y="520"/>
                  </a:lnTo>
                  <a:lnTo>
                    <a:pt x="129" y="523"/>
                  </a:lnTo>
                  <a:lnTo>
                    <a:pt x="130" y="525"/>
                  </a:lnTo>
                  <a:lnTo>
                    <a:pt x="130" y="526"/>
                  </a:lnTo>
                  <a:lnTo>
                    <a:pt x="132" y="525"/>
                  </a:lnTo>
                  <a:lnTo>
                    <a:pt x="137" y="523"/>
                  </a:lnTo>
                  <a:lnTo>
                    <a:pt x="139" y="526"/>
                  </a:lnTo>
                  <a:lnTo>
                    <a:pt x="137" y="528"/>
                  </a:lnTo>
                  <a:lnTo>
                    <a:pt x="132" y="531"/>
                  </a:lnTo>
                  <a:lnTo>
                    <a:pt x="127" y="537"/>
                  </a:lnTo>
                  <a:lnTo>
                    <a:pt x="125" y="540"/>
                  </a:lnTo>
                  <a:lnTo>
                    <a:pt x="125" y="537"/>
                  </a:lnTo>
                  <a:lnTo>
                    <a:pt x="127" y="535"/>
                  </a:lnTo>
                  <a:lnTo>
                    <a:pt x="127" y="533"/>
                  </a:lnTo>
                  <a:lnTo>
                    <a:pt x="127" y="531"/>
                  </a:lnTo>
                  <a:lnTo>
                    <a:pt x="125" y="533"/>
                  </a:lnTo>
                  <a:lnTo>
                    <a:pt x="125" y="535"/>
                  </a:lnTo>
                  <a:lnTo>
                    <a:pt x="124" y="537"/>
                  </a:lnTo>
                  <a:lnTo>
                    <a:pt x="122" y="540"/>
                  </a:lnTo>
                  <a:lnTo>
                    <a:pt x="120" y="540"/>
                  </a:lnTo>
                  <a:lnTo>
                    <a:pt x="119" y="538"/>
                  </a:lnTo>
                  <a:lnTo>
                    <a:pt x="119" y="533"/>
                  </a:lnTo>
                  <a:lnTo>
                    <a:pt x="120" y="530"/>
                  </a:lnTo>
                  <a:lnTo>
                    <a:pt x="119" y="525"/>
                  </a:lnTo>
                  <a:lnTo>
                    <a:pt x="119" y="523"/>
                  </a:lnTo>
                  <a:lnTo>
                    <a:pt x="119" y="521"/>
                  </a:lnTo>
                  <a:lnTo>
                    <a:pt x="120" y="520"/>
                  </a:lnTo>
                  <a:lnTo>
                    <a:pt x="120" y="518"/>
                  </a:lnTo>
                  <a:lnTo>
                    <a:pt x="119" y="520"/>
                  </a:lnTo>
                  <a:lnTo>
                    <a:pt x="110" y="521"/>
                  </a:lnTo>
                  <a:lnTo>
                    <a:pt x="107" y="516"/>
                  </a:lnTo>
                  <a:lnTo>
                    <a:pt x="105" y="516"/>
                  </a:lnTo>
                  <a:lnTo>
                    <a:pt x="109" y="513"/>
                  </a:lnTo>
                  <a:lnTo>
                    <a:pt x="107" y="510"/>
                  </a:lnTo>
                  <a:lnTo>
                    <a:pt x="105" y="508"/>
                  </a:lnTo>
                  <a:lnTo>
                    <a:pt x="105" y="505"/>
                  </a:lnTo>
                  <a:lnTo>
                    <a:pt x="109" y="503"/>
                  </a:lnTo>
                  <a:lnTo>
                    <a:pt x="110" y="500"/>
                  </a:lnTo>
                  <a:lnTo>
                    <a:pt x="109" y="500"/>
                  </a:lnTo>
                  <a:lnTo>
                    <a:pt x="105" y="491"/>
                  </a:lnTo>
                  <a:lnTo>
                    <a:pt x="102" y="493"/>
                  </a:lnTo>
                  <a:lnTo>
                    <a:pt x="102" y="495"/>
                  </a:lnTo>
                  <a:lnTo>
                    <a:pt x="97" y="493"/>
                  </a:lnTo>
                  <a:lnTo>
                    <a:pt x="92" y="493"/>
                  </a:lnTo>
                  <a:lnTo>
                    <a:pt x="92" y="498"/>
                  </a:lnTo>
                  <a:lnTo>
                    <a:pt x="90" y="500"/>
                  </a:lnTo>
                  <a:lnTo>
                    <a:pt x="89" y="500"/>
                  </a:lnTo>
                  <a:lnTo>
                    <a:pt x="85" y="501"/>
                  </a:lnTo>
                  <a:lnTo>
                    <a:pt x="84" y="500"/>
                  </a:lnTo>
                  <a:lnTo>
                    <a:pt x="82" y="500"/>
                  </a:lnTo>
                  <a:lnTo>
                    <a:pt x="77" y="505"/>
                  </a:lnTo>
                  <a:lnTo>
                    <a:pt x="77" y="508"/>
                  </a:lnTo>
                  <a:lnTo>
                    <a:pt x="75" y="508"/>
                  </a:lnTo>
                  <a:lnTo>
                    <a:pt x="74" y="508"/>
                  </a:lnTo>
                  <a:lnTo>
                    <a:pt x="72" y="508"/>
                  </a:lnTo>
                  <a:lnTo>
                    <a:pt x="70" y="503"/>
                  </a:lnTo>
                  <a:lnTo>
                    <a:pt x="69" y="503"/>
                  </a:lnTo>
                  <a:lnTo>
                    <a:pt x="67" y="503"/>
                  </a:lnTo>
                  <a:lnTo>
                    <a:pt x="67" y="501"/>
                  </a:lnTo>
                  <a:lnTo>
                    <a:pt x="65" y="501"/>
                  </a:lnTo>
                  <a:lnTo>
                    <a:pt x="65" y="503"/>
                  </a:lnTo>
                  <a:lnTo>
                    <a:pt x="65" y="505"/>
                  </a:lnTo>
                  <a:lnTo>
                    <a:pt x="60" y="505"/>
                  </a:lnTo>
                  <a:lnTo>
                    <a:pt x="62" y="503"/>
                  </a:lnTo>
                  <a:lnTo>
                    <a:pt x="62" y="500"/>
                  </a:lnTo>
                  <a:lnTo>
                    <a:pt x="64" y="496"/>
                  </a:lnTo>
                  <a:lnTo>
                    <a:pt x="62" y="495"/>
                  </a:lnTo>
                  <a:lnTo>
                    <a:pt x="64" y="493"/>
                  </a:lnTo>
                  <a:lnTo>
                    <a:pt x="69" y="495"/>
                  </a:lnTo>
                  <a:lnTo>
                    <a:pt x="70" y="493"/>
                  </a:lnTo>
                  <a:lnTo>
                    <a:pt x="69" y="493"/>
                  </a:lnTo>
                  <a:lnTo>
                    <a:pt x="69" y="491"/>
                  </a:lnTo>
                  <a:lnTo>
                    <a:pt x="65" y="491"/>
                  </a:lnTo>
                  <a:lnTo>
                    <a:pt x="64" y="490"/>
                  </a:lnTo>
                  <a:lnTo>
                    <a:pt x="65" y="488"/>
                  </a:lnTo>
                  <a:lnTo>
                    <a:pt x="67" y="486"/>
                  </a:lnTo>
                  <a:lnTo>
                    <a:pt x="67" y="483"/>
                  </a:lnTo>
                  <a:lnTo>
                    <a:pt x="65" y="481"/>
                  </a:lnTo>
                  <a:lnTo>
                    <a:pt x="62" y="481"/>
                  </a:lnTo>
                  <a:lnTo>
                    <a:pt x="62" y="480"/>
                  </a:lnTo>
                  <a:lnTo>
                    <a:pt x="58" y="478"/>
                  </a:lnTo>
                  <a:lnTo>
                    <a:pt x="53" y="473"/>
                  </a:lnTo>
                  <a:lnTo>
                    <a:pt x="52" y="473"/>
                  </a:lnTo>
                  <a:lnTo>
                    <a:pt x="50" y="473"/>
                  </a:lnTo>
                  <a:lnTo>
                    <a:pt x="47" y="473"/>
                  </a:lnTo>
                  <a:lnTo>
                    <a:pt x="47" y="470"/>
                  </a:lnTo>
                  <a:lnTo>
                    <a:pt x="43" y="470"/>
                  </a:lnTo>
                  <a:lnTo>
                    <a:pt x="45" y="470"/>
                  </a:lnTo>
                  <a:lnTo>
                    <a:pt x="45" y="468"/>
                  </a:lnTo>
                  <a:lnTo>
                    <a:pt x="47" y="468"/>
                  </a:lnTo>
                  <a:lnTo>
                    <a:pt x="47" y="466"/>
                  </a:lnTo>
                  <a:lnTo>
                    <a:pt x="48" y="466"/>
                  </a:lnTo>
                  <a:lnTo>
                    <a:pt x="47" y="465"/>
                  </a:lnTo>
                  <a:lnTo>
                    <a:pt x="45" y="463"/>
                  </a:lnTo>
                  <a:lnTo>
                    <a:pt x="47" y="461"/>
                  </a:lnTo>
                  <a:lnTo>
                    <a:pt x="45" y="456"/>
                  </a:lnTo>
                  <a:lnTo>
                    <a:pt x="47" y="458"/>
                  </a:lnTo>
                  <a:lnTo>
                    <a:pt x="50" y="456"/>
                  </a:lnTo>
                  <a:lnTo>
                    <a:pt x="52" y="458"/>
                  </a:lnTo>
                  <a:lnTo>
                    <a:pt x="55" y="456"/>
                  </a:lnTo>
                  <a:lnTo>
                    <a:pt x="57" y="451"/>
                  </a:lnTo>
                  <a:lnTo>
                    <a:pt x="58" y="455"/>
                  </a:lnTo>
                  <a:lnTo>
                    <a:pt x="58" y="456"/>
                  </a:lnTo>
                  <a:lnTo>
                    <a:pt x="64" y="456"/>
                  </a:lnTo>
                  <a:lnTo>
                    <a:pt x="70" y="458"/>
                  </a:lnTo>
                  <a:lnTo>
                    <a:pt x="70" y="456"/>
                  </a:lnTo>
                  <a:lnTo>
                    <a:pt x="72" y="453"/>
                  </a:lnTo>
                  <a:lnTo>
                    <a:pt x="72" y="451"/>
                  </a:lnTo>
                  <a:lnTo>
                    <a:pt x="72" y="450"/>
                  </a:lnTo>
                  <a:lnTo>
                    <a:pt x="72" y="448"/>
                  </a:lnTo>
                  <a:lnTo>
                    <a:pt x="74" y="445"/>
                  </a:lnTo>
                  <a:lnTo>
                    <a:pt x="74" y="443"/>
                  </a:lnTo>
                  <a:lnTo>
                    <a:pt x="75" y="440"/>
                  </a:lnTo>
                  <a:lnTo>
                    <a:pt x="75" y="438"/>
                  </a:lnTo>
                  <a:lnTo>
                    <a:pt x="74" y="436"/>
                  </a:lnTo>
                  <a:lnTo>
                    <a:pt x="74" y="435"/>
                  </a:lnTo>
                  <a:lnTo>
                    <a:pt x="74" y="433"/>
                  </a:lnTo>
                  <a:lnTo>
                    <a:pt x="74" y="429"/>
                  </a:lnTo>
                  <a:lnTo>
                    <a:pt x="74" y="426"/>
                  </a:lnTo>
                  <a:lnTo>
                    <a:pt x="75" y="426"/>
                  </a:lnTo>
                  <a:lnTo>
                    <a:pt x="75" y="424"/>
                  </a:lnTo>
                  <a:lnTo>
                    <a:pt x="77" y="423"/>
                  </a:lnTo>
                  <a:lnTo>
                    <a:pt x="75" y="423"/>
                  </a:lnTo>
                  <a:lnTo>
                    <a:pt x="77" y="419"/>
                  </a:lnTo>
                  <a:lnTo>
                    <a:pt x="77" y="416"/>
                  </a:lnTo>
                  <a:lnTo>
                    <a:pt x="79" y="413"/>
                  </a:lnTo>
                  <a:lnTo>
                    <a:pt x="75" y="411"/>
                  </a:lnTo>
                  <a:lnTo>
                    <a:pt x="75" y="406"/>
                  </a:lnTo>
                  <a:lnTo>
                    <a:pt x="74" y="403"/>
                  </a:lnTo>
                  <a:lnTo>
                    <a:pt x="75" y="403"/>
                  </a:lnTo>
                  <a:lnTo>
                    <a:pt x="74" y="401"/>
                  </a:lnTo>
                  <a:lnTo>
                    <a:pt x="72" y="398"/>
                  </a:lnTo>
                  <a:lnTo>
                    <a:pt x="74" y="396"/>
                  </a:lnTo>
                  <a:lnTo>
                    <a:pt x="75" y="393"/>
                  </a:lnTo>
                  <a:lnTo>
                    <a:pt x="72" y="391"/>
                  </a:lnTo>
                  <a:lnTo>
                    <a:pt x="70" y="389"/>
                  </a:lnTo>
                  <a:lnTo>
                    <a:pt x="67" y="384"/>
                  </a:lnTo>
                  <a:lnTo>
                    <a:pt x="67" y="383"/>
                  </a:lnTo>
                  <a:lnTo>
                    <a:pt x="64" y="383"/>
                  </a:lnTo>
                  <a:lnTo>
                    <a:pt x="60" y="383"/>
                  </a:lnTo>
                  <a:lnTo>
                    <a:pt x="58" y="383"/>
                  </a:lnTo>
                  <a:lnTo>
                    <a:pt x="55" y="379"/>
                  </a:lnTo>
                  <a:lnTo>
                    <a:pt x="52" y="378"/>
                  </a:lnTo>
                  <a:lnTo>
                    <a:pt x="50" y="374"/>
                  </a:lnTo>
                  <a:lnTo>
                    <a:pt x="45" y="373"/>
                  </a:lnTo>
                  <a:lnTo>
                    <a:pt x="42" y="368"/>
                  </a:lnTo>
                  <a:lnTo>
                    <a:pt x="35" y="371"/>
                  </a:lnTo>
                  <a:lnTo>
                    <a:pt x="32" y="371"/>
                  </a:lnTo>
                  <a:lnTo>
                    <a:pt x="28" y="373"/>
                  </a:lnTo>
                  <a:lnTo>
                    <a:pt x="20" y="371"/>
                  </a:lnTo>
                  <a:lnTo>
                    <a:pt x="20" y="366"/>
                  </a:lnTo>
                  <a:lnTo>
                    <a:pt x="20" y="364"/>
                  </a:lnTo>
                  <a:lnTo>
                    <a:pt x="15" y="363"/>
                  </a:lnTo>
                  <a:lnTo>
                    <a:pt x="18" y="354"/>
                  </a:lnTo>
                  <a:lnTo>
                    <a:pt x="18" y="353"/>
                  </a:lnTo>
                  <a:lnTo>
                    <a:pt x="20" y="351"/>
                  </a:lnTo>
                  <a:lnTo>
                    <a:pt x="22" y="351"/>
                  </a:lnTo>
                  <a:lnTo>
                    <a:pt x="23" y="351"/>
                  </a:lnTo>
                  <a:lnTo>
                    <a:pt x="25" y="341"/>
                  </a:lnTo>
                  <a:lnTo>
                    <a:pt x="23" y="336"/>
                  </a:lnTo>
                  <a:lnTo>
                    <a:pt x="23" y="331"/>
                  </a:lnTo>
                  <a:lnTo>
                    <a:pt x="22" y="324"/>
                  </a:lnTo>
                  <a:lnTo>
                    <a:pt x="25" y="324"/>
                  </a:lnTo>
                  <a:lnTo>
                    <a:pt x="30" y="321"/>
                  </a:lnTo>
                  <a:lnTo>
                    <a:pt x="32" y="319"/>
                  </a:lnTo>
                  <a:lnTo>
                    <a:pt x="32" y="317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30" y="299"/>
                  </a:lnTo>
                  <a:lnTo>
                    <a:pt x="33" y="299"/>
                  </a:lnTo>
                  <a:lnTo>
                    <a:pt x="37" y="299"/>
                  </a:lnTo>
                  <a:lnTo>
                    <a:pt x="37" y="296"/>
                  </a:lnTo>
                  <a:lnTo>
                    <a:pt x="40" y="294"/>
                  </a:lnTo>
                  <a:lnTo>
                    <a:pt x="32" y="291"/>
                  </a:lnTo>
                  <a:lnTo>
                    <a:pt x="30" y="289"/>
                  </a:lnTo>
                  <a:lnTo>
                    <a:pt x="25" y="289"/>
                  </a:lnTo>
                  <a:lnTo>
                    <a:pt x="27" y="287"/>
                  </a:lnTo>
                  <a:lnTo>
                    <a:pt x="28" y="286"/>
                  </a:lnTo>
                  <a:lnTo>
                    <a:pt x="25" y="281"/>
                  </a:lnTo>
                  <a:lnTo>
                    <a:pt x="25" y="277"/>
                  </a:lnTo>
                  <a:lnTo>
                    <a:pt x="25" y="274"/>
                  </a:lnTo>
                  <a:lnTo>
                    <a:pt x="27" y="272"/>
                  </a:lnTo>
                  <a:lnTo>
                    <a:pt x="28" y="267"/>
                  </a:lnTo>
                  <a:lnTo>
                    <a:pt x="25" y="264"/>
                  </a:lnTo>
                  <a:lnTo>
                    <a:pt x="22" y="262"/>
                  </a:lnTo>
                  <a:lnTo>
                    <a:pt x="20" y="262"/>
                  </a:lnTo>
                  <a:lnTo>
                    <a:pt x="22" y="261"/>
                  </a:lnTo>
                  <a:lnTo>
                    <a:pt x="23" y="262"/>
                  </a:lnTo>
                  <a:lnTo>
                    <a:pt x="25" y="261"/>
                  </a:lnTo>
                  <a:lnTo>
                    <a:pt x="23" y="261"/>
                  </a:lnTo>
                  <a:lnTo>
                    <a:pt x="33" y="257"/>
                  </a:lnTo>
                  <a:lnTo>
                    <a:pt x="33" y="256"/>
                  </a:lnTo>
                  <a:lnTo>
                    <a:pt x="40" y="256"/>
                  </a:lnTo>
                  <a:lnTo>
                    <a:pt x="43" y="256"/>
                  </a:lnTo>
                  <a:lnTo>
                    <a:pt x="47" y="254"/>
                  </a:lnTo>
                  <a:lnTo>
                    <a:pt x="47" y="249"/>
                  </a:lnTo>
                  <a:lnTo>
                    <a:pt x="50" y="247"/>
                  </a:lnTo>
                  <a:lnTo>
                    <a:pt x="47" y="244"/>
                  </a:lnTo>
                  <a:lnTo>
                    <a:pt x="48" y="242"/>
                  </a:lnTo>
                  <a:lnTo>
                    <a:pt x="48" y="239"/>
                  </a:lnTo>
                  <a:lnTo>
                    <a:pt x="50" y="237"/>
                  </a:lnTo>
                  <a:lnTo>
                    <a:pt x="53" y="237"/>
                  </a:lnTo>
                  <a:lnTo>
                    <a:pt x="47" y="229"/>
                  </a:lnTo>
                  <a:lnTo>
                    <a:pt x="45" y="229"/>
                  </a:lnTo>
                  <a:lnTo>
                    <a:pt x="45" y="230"/>
                  </a:lnTo>
                  <a:lnTo>
                    <a:pt x="43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3" y="225"/>
                  </a:lnTo>
                  <a:lnTo>
                    <a:pt x="42" y="225"/>
                  </a:lnTo>
                  <a:lnTo>
                    <a:pt x="40" y="224"/>
                  </a:lnTo>
                  <a:lnTo>
                    <a:pt x="38" y="222"/>
                  </a:lnTo>
                  <a:lnTo>
                    <a:pt x="38" y="219"/>
                  </a:lnTo>
                  <a:lnTo>
                    <a:pt x="37" y="220"/>
                  </a:lnTo>
                  <a:lnTo>
                    <a:pt x="37" y="217"/>
                  </a:lnTo>
                  <a:lnTo>
                    <a:pt x="35" y="217"/>
                  </a:lnTo>
                  <a:lnTo>
                    <a:pt x="32" y="215"/>
                  </a:lnTo>
                  <a:lnTo>
                    <a:pt x="30" y="212"/>
                  </a:lnTo>
                  <a:lnTo>
                    <a:pt x="32" y="209"/>
                  </a:lnTo>
                  <a:lnTo>
                    <a:pt x="30" y="207"/>
                  </a:lnTo>
                  <a:lnTo>
                    <a:pt x="28" y="205"/>
                  </a:lnTo>
                  <a:lnTo>
                    <a:pt x="27" y="205"/>
                  </a:lnTo>
                  <a:lnTo>
                    <a:pt x="25" y="204"/>
                  </a:lnTo>
                  <a:lnTo>
                    <a:pt x="27" y="200"/>
                  </a:lnTo>
                  <a:lnTo>
                    <a:pt x="25" y="200"/>
                  </a:lnTo>
                  <a:lnTo>
                    <a:pt x="23" y="200"/>
                  </a:lnTo>
                  <a:lnTo>
                    <a:pt x="22" y="200"/>
                  </a:lnTo>
                  <a:lnTo>
                    <a:pt x="18" y="199"/>
                  </a:lnTo>
                  <a:lnTo>
                    <a:pt x="13" y="197"/>
                  </a:lnTo>
                  <a:lnTo>
                    <a:pt x="8" y="195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3" y="190"/>
                  </a:lnTo>
                  <a:lnTo>
                    <a:pt x="0" y="189"/>
                  </a:lnTo>
                  <a:lnTo>
                    <a:pt x="0" y="185"/>
                  </a:lnTo>
                  <a:lnTo>
                    <a:pt x="3" y="185"/>
                  </a:lnTo>
                  <a:lnTo>
                    <a:pt x="7" y="182"/>
                  </a:lnTo>
                  <a:lnTo>
                    <a:pt x="10" y="179"/>
                  </a:lnTo>
                  <a:lnTo>
                    <a:pt x="12" y="179"/>
                  </a:lnTo>
                  <a:lnTo>
                    <a:pt x="13" y="175"/>
                  </a:lnTo>
                  <a:lnTo>
                    <a:pt x="13" y="170"/>
                  </a:lnTo>
                  <a:lnTo>
                    <a:pt x="13" y="169"/>
                  </a:lnTo>
                  <a:lnTo>
                    <a:pt x="13" y="167"/>
                  </a:lnTo>
                  <a:lnTo>
                    <a:pt x="15" y="167"/>
                  </a:lnTo>
                  <a:lnTo>
                    <a:pt x="18" y="164"/>
                  </a:lnTo>
                  <a:lnTo>
                    <a:pt x="18" y="162"/>
                  </a:lnTo>
                  <a:lnTo>
                    <a:pt x="20" y="162"/>
                  </a:lnTo>
                  <a:lnTo>
                    <a:pt x="22" y="162"/>
                  </a:lnTo>
                  <a:lnTo>
                    <a:pt x="23" y="160"/>
                  </a:lnTo>
                  <a:lnTo>
                    <a:pt x="25" y="157"/>
                  </a:lnTo>
                  <a:lnTo>
                    <a:pt x="25" y="155"/>
                  </a:lnTo>
                  <a:lnTo>
                    <a:pt x="25" y="154"/>
                  </a:lnTo>
                  <a:lnTo>
                    <a:pt x="28" y="152"/>
                  </a:lnTo>
                  <a:lnTo>
                    <a:pt x="30" y="152"/>
                  </a:lnTo>
                  <a:lnTo>
                    <a:pt x="32" y="150"/>
                  </a:lnTo>
                  <a:lnTo>
                    <a:pt x="33" y="149"/>
                  </a:lnTo>
                  <a:lnTo>
                    <a:pt x="35" y="145"/>
                  </a:lnTo>
                  <a:lnTo>
                    <a:pt x="38" y="145"/>
                  </a:lnTo>
                  <a:lnTo>
                    <a:pt x="40" y="135"/>
                  </a:lnTo>
                  <a:lnTo>
                    <a:pt x="42" y="132"/>
                  </a:lnTo>
                  <a:lnTo>
                    <a:pt x="40" y="127"/>
                  </a:lnTo>
                  <a:lnTo>
                    <a:pt x="43" y="123"/>
                  </a:lnTo>
                  <a:lnTo>
                    <a:pt x="43" y="122"/>
                  </a:lnTo>
                  <a:lnTo>
                    <a:pt x="45" y="115"/>
                  </a:lnTo>
                  <a:lnTo>
                    <a:pt x="47" y="115"/>
                  </a:lnTo>
                  <a:lnTo>
                    <a:pt x="48" y="113"/>
                  </a:lnTo>
                  <a:lnTo>
                    <a:pt x="48" y="108"/>
                  </a:lnTo>
                  <a:lnTo>
                    <a:pt x="45" y="102"/>
                  </a:lnTo>
                  <a:lnTo>
                    <a:pt x="47" y="100"/>
                  </a:lnTo>
                  <a:lnTo>
                    <a:pt x="48" y="97"/>
                  </a:lnTo>
                  <a:lnTo>
                    <a:pt x="48" y="95"/>
                  </a:lnTo>
                  <a:lnTo>
                    <a:pt x="48" y="92"/>
                  </a:lnTo>
                  <a:lnTo>
                    <a:pt x="50" y="92"/>
                  </a:lnTo>
                  <a:lnTo>
                    <a:pt x="52" y="88"/>
                  </a:lnTo>
                  <a:lnTo>
                    <a:pt x="53" y="87"/>
                  </a:lnTo>
                  <a:lnTo>
                    <a:pt x="53" y="85"/>
                  </a:lnTo>
                  <a:lnTo>
                    <a:pt x="57" y="83"/>
                  </a:lnTo>
                  <a:lnTo>
                    <a:pt x="58" y="85"/>
                  </a:lnTo>
                  <a:lnTo>
                    <a:pt x="60" y="83"/>
                  </a:lnTo>
                  <a:lnTo>
                    <a:pt x="64" y="83"/>
                  </a:lnTo>
                  <a:lnTo>
                    <a:pt x="65" y="83"/>
                  </a:lnTo>
                  <a:lnTo>
                    <a:pt x="67" y="82"/>
                  </a:lnTo>
                  <a:lnTo>
                    <a:pt x="70" y="80"/>
                  </a:lnTo>
                  <a:lnTo>
                    <a:pt x="72" y="77"/>
                  </a:lnTo>
                  <a:lnTo>
                    <a:pt x="74" y="77"/>
                  </a:lnTo>
                  <a:lnTo>
                    <a:pt x="74" y="78"/>
                  </a:lnTo>
                  <a:lnTo>
                    <a:pt x="77" y="82"/>
                  </a:lnTo>
                  <a:lnTo>
                    <a:pt x="79" y="87"/>
                  </a:lnTo>
                  <a:lnTo>
                    <a:pt x="80" y="92"/>
                  </a:lnTo>
                  <a:lnTo>
                    <a:pt x="79" y="93"/>
                  </a:lnTo>
                  <a:lnTo>
                    <a:pt x="82" y="95"/>
                  </a:lnTo>
                  <a:lnTo>
                    <a:pt x="85" y="95"/>
                  </a:lnTo>
                  <a:lnTo>
                    <a:pt x="85" y="92"/>
                  </a:lnTo>
                  <a:lnTo>
                    <a:pt x="87" y="93"/>
                  </a:lnTo>
                  <a:lnTo>
                    <a:pt x="87" y="95"/>
                  </a:lnTo>
                  <a:lnTo>
                    <a:pt x="92" y="95"/>
                  </a:lnTo>
                  <a:lnTo>
                    <a:pt x="94" y="92"/>
                  </a:lnTo>
                  <a:lnTo>
                    <a:pt x="99" y="85"/>
                  </a:lnTo>
                  <a:lnTo>
                    <a:pt x="100" y="87"/>
                  </a:lnTo>
                  <a:lnTo>
                    <a:pt x="107" y="92"/>
                  </a:lnTo>
                  <a:lnTo>
                    <a:pt x="110" y="92"/>
                  </a:lnTo>
                  <a:lnTo>
                    <a:pt x="112" y="93"/>
                  </a:lnTo>
                  <a:lnTo>
                    <a:pt x="114" y="98"/>
                  </a:lnTo>
                  <a:lnTo>
                    <a:pt x="117" y="98"/>
                  </a:lnTo>
                  <a:lnTo>
                    <a:pt x="119" y="97"/>
                  </a:lnTo>
                  <a:lnTo>
                    <a:pt x="119" y="95"/>
                  </a:lnTo>
                  <a:lnTo>
                    <a:pt x="119" y="93"/>
                  </a:lnTo>
                  <a:lnTo>
                    <a:pt x="117" y="92"/>
                  </a:lnTo>
                  <a:lnTo>
                    <a:pt x="114" y="90"/>
                  </a:lnTo>
                  <a:lnTo>
                    <a:pt x="112" y="90"/>
                  </a:lnTo>
                  <a:lnTo>
                    <a:pt x="114" y="87"/>
                  </a:lnTo>
                  <a:lnTo>
                    <a:pt x="117" y="83"/>
                  </a:lnTo>
                  <a:lnTo>
                    <a:pt x="122" y="88"/>
                  </a:lnTo>
                  <a:lnTo>
                    <a:pt x="122" y="87"/>
                  </a:lnTo>
                  <a:lnTo>
                    <a:pt x="124" y="88"/>
                  </a:lnTo>
                  <a:lnTo>
                    <a:pt x="127" y="87"/>
                  </a:lnTo>
                  <a:lnTo>
                    <a:pt x="134" y="88"/>
                  </a:lnTo>
                  <a:lnTo>
                    <a:pt x="134" y="85"/>
                  </a:lnTo>
                  <a:lnTo>
                    <a:pt x="135" y="80"/>
                  </a:lnTo>
                  <a:lnTo>
                    <a:pt x="129" y="80"/>
                  </a:lnTo>
                  <a:lnTo>
                    <a:pt x="129" y="78"/>
                  </a:lnTo>
                  <a:lnTo>
                    <a:pt x="130" y="77"/>
                  </a:lnTo>
                  <a:lnTo>
                    <a:pt x="129" y="75"/>
                  </a:lnTo>
                  <a:lnTo>
                    <a:pt x="130" y="73"/>
                  </a:lnTo>
                  <a:lnTo>
                    <a:pt x="130" y="70"/>
                  </a:lnTo>
                  <a:lnTo>
                    <a:pt x="129" y="68"/>
                  </a:lnTo>
                  <a:lnTo>
                    <a:pt x="129" y="67"/>
                  </a:lnTo>
                  <a:lnTo>
                    <a:pt x="132" y="65"/>
                  </a:lnTo>
                  <a:lnTo>
                    <a:pt x="134" y="63"/>
                  </a:lnTo>
                  <a:lnTo>
                    <a:pt x="134" y="62"/>
                  </a:lnTo>
                  <a:lnTo>
                    <a:pt x="134" y="60"/>
                  </a:lnTo>
                  <a:lnTo>
                    <a:pt x="135" y="58"/>
                  </a:lnTo>
                  <a:lnTo>
                    <a:pt x="134" y="57"/>
                  </a:lnTo>
                  <a:lnTo>
                    <a:pt x="134" y="55"/>
                  </a:lnTo>
                  <a:lnTo>
                    <a:pt x="137" y="53"/>
                  </a:lnTo>
                  <a:lnTo>
                    <a:pt x="137" y="52"/>
                  </a:lnTo>
                  <a:lnTo>
                    <a:pt x="135" y="48"/>
                  </a:lnTo>
                  <a:lnTo>
                    <a:pt x="137" y="47"/>
                  </a:lnTo>
                  <a:lnTo>
                    <a:pt x="139" y="48"/>
                  </a:lnTo>
                  <a:lnTo>
                    <a:pt x="142" y="45"/>
                  </a:lnTo>
                  <a:lnTo>
                    <a:pt x="144" y="43"/>
                  </a:lnTo>
                  <a:lnTo>
                    <a:pt x="142" y="43"/>
                  </a:lnTo>
                  <a:lnTo>
                    <a:pt x="142" y="40"/>
                  </a:lnTo>
                  <a:lnTo>
                    <a:pt x="144" y="40"/>
                  </a:lnTo>
                  <a:lnTo>
                    <a:pt x="145" y="38"/>
                  </a:lnTo>
                  <a:lnTo>
                    <a:pt x="152" y="48"/>
                  </a:lnTo>
                  <a:lnTo>
                    <a:pt x="154" y="47"/>
                  </a:lnTo>
                  <a:lnTo>
                    <a:pt x="154" y="48"/>
                  </a:lnTo>
                  <a:lnTo>
                    <a:pt x="161" y="42"/>
                  </a:lnTo>
                  <a:lnTo>
                    <a:pt x="166" y="43"/>
                  </a:lnTo>
                  <a:lnTo>
                    <a:pt x="167" y="43"/>
                  </a:lnTo>
                  <a:lnTo>
                    <a:pt x="171" y="40"/>
                  </a:lnTo>
                  <a:lnTo>
                    <a:pt x="174" y="35"/>
                  </a:lnTo>
                  <a:lnTo>
                    <a:pt x="177" y="35"/>
                  </a:lnTo>
                  <a:lnTo>
                    <a:pt x="179" y="33"/>
                  </a:lnTo>
                  <a:lnTo>
                    <a:pt x="177" y="30"/>
                  </a:lnTo>
                  <a:lnTo>
                    <a:pt x="181" y="28"/>
                  </a:lnTo>
                  <a:lnTo>
                    <a:pt x="179" y="25"/>
                  </a:lnTo>
                  <a:lnTo>
                    <a:pt x="177" y="25"/>
                  </a:lnTo>
                  <a:lnTo>
                    <a:pt x="176" y="20"/>
                  </a:lnTo>
                  <a:lnTo>
                    <a:pt x="176" y="18"/>
                  </a:lnTo>
                  <a:lnTo>
                    <a:pt x="177" y="18"/>
                  </a:lnTo>
                  <a:lnTo>
                    <a:pt x="177" y="16"/>
                  </a:lnTo>
                  <a:lnTo>
                    <a:pt x="171" y="16"/>
                  </a:lnTo>
                  <a:lnTo>
                    <a:pt x="169" y="13"/>
                  </a:lnTo>
                  <a:lnTo>
                    <a:pt x="171" y="11"/>
                  </a:lnTo>
                  <a:lnTo>
                    <a:pt x="171" y="10"/>
                  </a:lnTo>
                  <a:lnTo>
                    <a:pt x="176" y="13"/>
                  </a:lnTo>
                  <a:lnTo>
                    <a:pt x="181" y="16"/>
                  </a:lnTo>
                  <a:lnTo>
                    <a:pt x="184" y="16"/>
                  </a:lnTo>
                  <a:lnTo>
                    <a:pt x="187" y="15"/>
                  </a:lnTo>
                  <a:lnTo>
                    <a:pt x="189" y="15"/>
                  </a:lnTo>
                  <a:lnTo>
                    <a:pt x="189" y="18"/>
                  </a:lnTo>
                  <a:lnTo>
                    <a:pt x="191" y="18"/>
                  </a:lnTo>
                  <a:lnTo>
                    <a:pt x="192" y="16"/>
                  </a:lnTo>
                  <a:lnTo>
                    <a:pt x="194" y="15"/>
                  </a:lnTo>
                  <a:lnTo>
                    <a:pt x="196" y="16"/>
                  </a:lnTo>
                  <a:lnTo>
                    <a:pt x="194" y="20"/>
                  </a:lnTo>
                  <a:lnTo>
                    <a:pt x="196" y="20"/>
                  </a:lnTo>
                  <a:lnTo>
                    <a:pt x="199" y="20"/>
                  </a:lnTo>
                  <a:lnTo>
                    <a:pt x="204" y="23"/>
                  </a:lnTo>
                  <a:lnTo>
                    <a:pt x="206" y="23"/>
                  </a:lnTo>
                  <a:lnTo>
                    <a:pt x="207" y="26"/>
                  </a:lnTo>
                  <a:lnTo>
                    <a:pt x="209" y="26"/>
                  </a:lnTo>
                  <a:lnTo>
                    <a:pt x="211" y="26"/>
                  </a:lnTo>
                  <a:lnTo>
                    <a:pt x="212" y="25"/>
                  </a:lnTo>
                  <a:lnTo>
                    <a:pt x="217" y="26"/>
                  </a:lnTo>
                  <a:lnTo>
                    <a:pt x="221" y="21"/>
                  </a:lnTo>
                  <a:lnTo>
                    <a:pt x="221" y="20"/>
                  </a:lnTo>
                  <a:lnTo>
                    <a:pt x="219" y="21"/>
                  </a:lnTo>
                  <a:lnTo>
                    <a:pt x="219" y="20"/>
                  </a:lnTo>
                  <a:lnTo>
                    <a:pt x="221" y="18"/>
                  </a:lnTo>
                  <a:lnTo>
                    <a:pt x="222" y="10"/>
                  </a:lnTo>
                  <a:lnTo>
                    <a:pt x="227" y="3"/>
                  </a:lnTo>
                  <a:lnTo>
                    <a:pt x="227" y="0"/>
                  </a:lnTo>
                  <a:lnTo>
                    <a:pt x="232" y="3"/>
                  </a:lnTo>
                  <a:lnTo>
                    <a:pt x="234" y="6"/>
                  </a:lnTo>
                  <a:lnTo>
                    <a:pt x="237" y="6"/>
                  </a:lnTo>
                  <a:lnTo>
                    <a:pt x="237" y="8"/>
                  </a:lnTo>
                  <a:lnTo>
                    <a:pt x="237" y="10"/>
                  </a:lnTo>
                  <a:lnTo>
                    <a:pt x="237" y="11"/>
                  </a:lnTo>
                  <a:lnTo>
                    <a:pt x="239" y="10"/>
                  </a:lnTo>
                  <a:lnTo>
                    <a:pt x="241" y="8"/>
                  </a:lnTo>
                  <a:lnTo>
                    <a:pt x="244" y="6"/>
                  </a:lnTo>
                  <a:lnTo>
                    <a:pt x="247" y="6"/>
                  </a:lnTo>
                  <a:lnTo>
                    <a:pt x="249" y="6"/>
                  </a:lnTo>
                  <a:lnTo>
                    <a:pt x="249" y="8"/>
                  </a:lnTo>
                  <a:lnTo>
                    <a:pt x="251" y="13"/>
                  </a:lnTo>
                  <a:lnTo>
                    <a:pt x="252" y="16"/>
                  </a:lnTo>
                  <a:lnTo>
                    <a:pt x="254" y="18"/>
                  </a:lnTo>
                  <a:lnTo>
                    <a:pt x="258" y="18"/>
                  </a:lnTo>
                  <a:lnTo>
                    <a:pt x="258" y="13"/>
                  </a:lnTo>
                  <a:lnTo>
                    <a:pt x="261" y="11"/>
                  </a:lnTo>
                  <a:lnTo>
                    <a:pt x="263" y="11"/>
                  </a:lnTo>
                  <a:lnTo>
                    <a:pt x="263" y="15"/>
                  </a:lnTo>
                  <a:lnTo>
                    <a:pt x="263" y="16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61" y="20"/>
                  </a:lnTo>
                  <a:lnTo>
                    <a:pt x="263" y="20"/>
                  </a:lnTo>
                  <a:lnTo>
                    <a:pt x="264" y="20"/>
                  </a:lnTo>
                  <a:lnTo>
                    <a:pt x="266" y="16"/>
                  </a:lnTo>
                  <a:lnTo>
                    <a:pt x="268" y="16"/>
                  </a:lnTo>
                  <a:lnTo>
                    <a:pt x="268" y="20"/>
                  </a:lnTo>
                  <a:lnTo>
                    <a:pt x="278" y="16"/>
                  </a:lnTo>
                  <a:lnTo>
                    <a:pt x="278" y="18"/>
                  </a:lnTo>
                  <a:lnTo>
                    <a:pt x="281" y="18"/>
                  </a:lnTo>
                  <a:lnTo>
                    <a:pt x="281" y="20"/>
                  </a:lnTo>
                  <a:lnTo>
                    <a:pt x="283" y="23"/>
                  </a:lnTo>
                  <a:lnTo>
                    <a:pt x="281" y="26"/>
                  </a:lnTo>
                  <a:lnTo>
                    <a:pt x="283" y="26"/>
                  </a:lnTo>
                  <a:lnTo>
                    <a:pt x="283" y="28"/>
                  </a:lnTo>
                  <a:lnTo>
                    <a:pt x="283" y="30"/>
                  </a:lnTo>
                  <a:lnTo>
                    <a:pt x="279" y="32"/>
                  </a:lnTo>
                  <a:lnTo>
                    <a:pt x="279" y="35"/>
                  </a:lnTo>
                  <a:lnTo>
                    <a:pt x="278" y="35"/>
                  </a:lnTo>
                  <a:lnTo>
                    <a:pt x="279" y="38"/>
                  </a:lnTo>
                  <a:lnTo>
                    <a:pt x="288" y="38"/>
                  </a:lnTo>
                  <a:lnTo>
                    <a:pt x="301" y="42"/>
                  </a:lnTo>
                  <a:lnTo>
                    <a:pt x="304" y="43"/>
                  </a:lnTo>
                  <a:lnTo>
                    <a:pt x="306" y="43"/>
                  </a:lnTo>
                  <a:lnTo>
                    <a:pt x="308" y="43"/>
                  </a:lnTo>
                  <a:lnTo>
                    <a:pt x="313" y="43"/>
                  </a:lnTo>
                  <a:lnTo>
                    <a:pt x="318" y="43"/>
                  </a:lnTo>
                  <a:lnTo>
                    <a:pt x="323" y="42"/>
                  </a:lnTo>
                  <a:lnTo>
                    <a:pt x="323" y="43"/>
                  </a:lnTo>
                  <a:lnTo>
                    <a:pt x="333" y="42"/>
                  </a:lnTo>
                  <a:lnTo>
                    <a:pt x="333" y="45"/>
                  </a:lnTo>
                  <a:lnTo>
                    <a:pt x="334" y="45"/>
                  </a:lnTo>
                  <a:lnTo>
                    <a:pt x="336" y="43"/>
                  </a:lnTo>
                  <a:lnTo>
                    <a:pt x="338" y="37"/>
                  </a:lnTo>
                  <a:lnTo>
                    <a:pt x="339" y="37"/>
                  </a:lnTo>
                  <a:lnTo>
                    <a:pt x="341" y="37"/>
                  </a:lnTo>
                  <a:lnTo>
                    <a:pt x="343" y="37"/>
                  </a:lnTo>
                  <a:lnTo>
                    <a:pt x="343" y="38"/>
                  </a:lnTo>
                  <a:lnTo>
                    <a:pt x="346" y="38"/>
                  </a:lnTo>
                  <a:lnTo>
                    <a:pt x="348" y="38"/>
                  </a:lnTo>
                  <a:lnTo>
                    <a:pt x="350" y="37"/>
                  </a:lnTo>
                  <a:lnTo>
                    <a:pt x="351" y="42"/>
                  </a:lnTo>
                  <a:lnTo>
                    <a:pt x="350" y="43"/>
                  </a:lnTo>
                  <a:lnTo>
                    <a:pt x="348" y="43"/>
                  </a:lnTo>
                  <a:lnTo>
                    <a:pt x="350" y="47"/>
                  </a:lnTo>
                  <a:lnTo>
                    <a:pt x="353" y="48"/>
                  </a:lnTo>
                  <a:lnTo>
                    <a:pt x="355" y="50"/>
                  </a:lnTo>
                  <a:lnTo>
                    <a:pt x="353" y="50"/>
                  </a:lnTo>
                  <a:lnTo>
                    <a:pt x="353" y="52"/>
                  </a:lnTo>
                  <a:lnTo>
                    <a:pt x="353" y="53"/>
                  </a:lnTo>
                  <a:lnTo>
                    <a:pt x="355" y="53"/>
                  </a:lnTo>
                  <a:lnTo>
                    <a:pt x="355" y="52"/>
                  </a:lnTo>
                  <a:lnTo>
                    <a:pt x="356" y="53"/>
                  </a:lnTo>
                  <a:lnTo>
                    <a:pt x="358" y="53"/>
                  </a:lnTo>
                  <a:lnTo>
                    <a:pt x="358" y="55"/>
                  </a:lnTo>
                  <a:lnTo>
                    <a:pt x="360" y="58"/>
                  </a:lnTo>
                  <a:lnTo>
                    <a:pt x="361" y="58"/>
                  </a:lnTo>
                  <a:lnTo>
                    <a:pt x="363" y="58"/>
                  </a:lnTo>
                  <a:lnTo>
                    <a:pt x="366" y="58"/>
                  </a:lnTo>
                  <a:lnTo>
                    <a:pt x="368" y="57"/>
                  </a:lnTo>
                  <a:lnTo>
                    <a:pt x="368" y="53"/>
                  </a:lnTo>
                  <a:lnTo>
                    <a:pt x="365" y="52"/>
                  </a:lnTo>
                  <a:lnTo>
                    <a:pt x="363" y="50"/>
                  </a:lnTo>
                  <a:lnTo>
                    <a:pt x="366" y="48"/>
                  </a:lnTo>
                  <a:lnTo>
                    <a:pt x="368" y="50"/>
                  </a:lnTo>
                  <a:lnTo>
                    <a:pt x="373" y="50"/>
                  </a:lnTo>
                  <a:lnTo>
                    <a:pt x="375" y="52"/>
                  </a:lnTo>
                  <a:lnTo>
                    <a:pt x="378" y="50"/>
                  </a:lnTo>
                  <a:lnTo>
                    <a:pt x="381" y="50"/>
                  </a:lnTo>
                  <a:lnTo>
                    <a:pt x="383" y="48"/>
                  </a:lnTo>
                  <a:lnTo>
                    <a:pt x="383" y="47"/>
                  </a:lnTo>
                  <a:lnTo>
                    <a:pt x="388" y="42"/>
                  </a:lnTo>
                  <a:lnTo>
                    <a:pt x="388" y="40"/>
                  </a:lnTo>
                  <a:lnTo>
                    <a:pt x="390" y="40"/>
                  </a:lnTo>
                  <a:lnTo>
                    <a:pt x="391" y="42"/>
                  </a:lnTo>
                  <a:lnTo>
                    <a:pt x="393" y="42"/>
                  </a:lnTo>
                  <a:lnTo>
                    <a:pt x="396" y="38"/>
                  </a:lnTo>
                  <a:lnTo>
                    <a:pt x="400" y="38"/>
                  </a:lnTo>
                  <a:lnTo>
                    <a:pt x="398" y="40"/>
                  </a:lnTo>
                  <a:lnTo>
                    <a:pt x="400" y="42"/>
                  </a:lnTo>
                  <a:lnTo>
                    <a:pt x="401" y="43"/>
                  </a:lnTo>
                  <a:lnTo>
                    <a:pt x="403" y="45"/>
                  </a:lnTo>
                  <a:lnTo>
                    <a:pt x="405" y="43"/>
                  </a:lnTo>
                  <a:lnTo>
                    <a:pt x="406" y="45"/>
                  </a:lnTo>
                  <a:lnTo>
                    <a:pt x="408" y="45"/>
                  </a:lnTo>
                  <a:lnTo>
                    <a:pt x="410" y="45"/>
                  </a:lnTo>
                  <a:lnTo>
                    <a:pt x="411" y="42"/>
                  </a:lnTo>
                  <a:lnTo>
                    <a:pt x="411" y="43"/>
                  </a:lnTo>
                  <a:lnTo>
                    <a:pt x="413" y="45"/>
                  </a:lnTo>
                  <a:lnTo>
                    <a:pt x="415" y="43"/>
                  </a:lnTo>
                  <a:lnTo>
                    <a:pt x="413" y="42"/>
                  </a:lnTo>
                  <a:lnTo>
                    <a:pt x="416" y="40"/>
                  </a:lnTo>
                  <a:lnTo>
                    <a:pt x="418" y="38"/>
                  </a:lnTo>
                  <a:lnTo>
                    <a:pt x="416" y="38"/>
                  </a:lnTo>
                  <a:lnTo>
                    <a:pt x="418" y="38"/>
                  </a:lnTo>
                  <a:lnTo>
                    <a:pt x="423" y="40"/>
                  </a:lnTo>
                  <a:lnTo>
                    <a:pt x="420" y="48"/>
                  </a:lnTo>
                  <a:lnTo>
                    <a:pt x="415" y="53"/>
                  </a:lnTo>
                  <a:lnTo>
                    <a:pt x="413" y="58"/>
                  </a:lnTo>
                  <a:lnTo>
                    <a:pt x="411" y="63"/>
                  </a:lnTo>
                  <a:lnTo>
                    <a:pt x="411" y="70"/>
                  </a:lnTo>
                  <a:lnTo>
                    <a:pt x="415" y="77"/>
                  </a:lnTo>
                  <a:lnTo>
                    <a:pt x="416" y="80"/>
                  </a:lnTo>
                  <a:lnTo>
                    <a:pt x="418" y="78"/>
                  </a:lnTo>
                  <a:lnTo>
                    <a:pt x="420" y="82"/>
                  </a:lnTo>
                  <a:lnTo>
                    <a:pt x="436" y="82"/>
                  </a:lnTo>
                  <a:lnTo>
                    <a:pt x="441" y="83"/>
                  </a:lnTo>
                  <a:lnTo>
                    <a:pt x="443" y="83"/>
                  </a:lnTo>
                  <a:lnTo>
                    <a:pt x="445" y="83"/>
                  </a:lnTo>
                  <a:lnTo>
                    <a:pt x="450" y="85"/>
                  </a:lnTo>
                  <a:lnTo>
                    <a:pt x="453" y="87"/>
                  </a:lnTo>
                  <a:lnTo>
                    <a:pt x="457" y="87"/>
                  </a:lnTo>
                  <a:lnTo>
                    <a:pt x="457" y="88"/>
                  </a:lnTo>
                  <a:lnTo>
                    <a:pt x="457" y="90"/>
                  </a:lnTo>
                  <a:lnTo>
                    <a:pt x="457" y="92"/>
                  </a:lnTo>
                  <a:lnTo>
                    <a:pt x="455" y="95"/>
                  </a:lnTo>
                  <a:lnTo>
                    <a:pt x="457" y="95"/>
                  </a:lnTo>
                  <a:lnTo>
                    <a:pt x="458" y="93"/>
                  </a:lnTo>
                  <a:lnTo>
                    <a:pt x="462" y="88"/>
                  </a:lnTo>
                  <a:lnTo>
                    <a:pt x="467" y="90"/>
                  </a:lnTo>
                  <a:lnTo>
                    <a:pt x="475" y="90"/>
                  </a:lnTo>
                  <a:lnTo>
                    <a:pt x="477" y="90"/>
                  </a:lnTo>
                  <a:lnTo>
                    <a:pt x="478" y="88"/>
                  </a:lnTo>
                  <a:lnTo>
                    <a:pt x="480" y="87"/>
                  </a:lnTo>
                  <a:lnTo>
                    <a:pt x="482" y="87"/>
                  </a:lnTo>
                  <a:lnTo>
                    <a:pt x="485" y="88"/>
                  </a:lnTo>
                  <a:lnTo>
                    <a:pt x="488" y="88"/>
                  </a:lnTo>
                  <a:lnTo>
                    <a:pt x="490" y="88"/>
                  </a:lnTo>
                  <a:lnTo>
                    <a:pt x="493" y="87"/>
                  </a:lnTo>
                  <a:lnTo>
                    <a:pt x="497" y="85"/>
                  </a:lnTo>
                  <a:lnTo>
                    <a:pt x="507" y="85"/>
                  </a:lnTo>
                  <a:lnTo>
                    <a:pt x="508" y="85"/>
                  </a:lnTo>
                  <a:lnTo>
                    <a:pt x="518" y="90"/>
                  </a:lnTo>
                  <a:lnTo>
                    <a:pt x="525" y="93"/>
                  </a:lnTo>
                  <a:lnTo>
                    <a:pt x="527" y="92"/>
                  </a:lnTo>
                  <a:lnTo>
                    <a:pt x="528" y="93"/>
                  </a:lnTo>
                  <a:lnTo>
                    <a:pt x="532" y="93"/>
                  </a:lnTo>
                  <a:lnTo>
                    <a:pt x="532" y="95"/>
                  </a:lnTo>
                  <a:lnTo>
                    <a:pt x="533" y="97"/>
                  </a:lnTo>
                  <a:lnTo>
                    <a:pt x="537" y="98"/>
                  </a:lnTo>
                  <a:lnTo>
                    <a:pt x="537" y="102"/>
                  </a:lnTo>
                  <a:lnTo>
                    <a:pt x="535" y="108"/>
                  </a:lnTo>
                  <a:lnTo>
                    <a:pt x="537" y="108"/>
                  </a:lnTo>
                  <a:lnTo>
                    <a:pt x="538" y="108"/>
                  </a:lnTo>
                  <a:lnTo>
                    <a:pt x="540" y="108"/>
                  </a:lnTo>
                  <a:lnTo>
                    <a:pt x="540" y="110"/>
                  </a:lnTo>
                  <a:lnTo>
                    <a:pt x="540" y="112"/>
                  </a:lnTo>
                  <a:lnTo>
                    <a:pt x="542" y="112"/>
                  </a:lnTo>
                  <a:lnTo>
                    <a:pt x="542" y="113"/>
                  </a:lnTo>
                  <a:lnTo>
                    <a:pt x="540" y="113"/>
                  </a:lnTo>
                  <a:lnTo>
                    <a:pt x="542" y="115"/>
                  </a:lnTo>
                  <a:lnTo>
                    <a:pt x="544" y="117"/>
                  </a:lnTo>
                  <a:lnTo>
                    <a:pt x="542" y="118"/>
                  </a:lnTo>
                  <a:lnTo>
                    <a:pt x="540" y="118"/>
                  </a:lnTo>
                  <a:lnTo>
                    <a:pt x="538" y="120"/>
                  </a:lnTo>
                  <a:lnTo>
                    <a:pt x="537" y="122"/>
                  </a:lnTo>
                  <a:lnTo>
                    <a:pt x="535" y="123"/>
                  </a:lnTo>
                  <a:lnTo>
                    <a:pt x="535" y="125"/>
                  </a:lnTo>
                  <a:lnTo>
                    <a:pt x="535" y="127"/>
                  </a:lnTo>
                  <a:lnTo>
                    <a:pt x="537" y="128"/>
                  </a:lnTo>
                  <a:lnTo>
                    <a:pt x="538" y="130"/>
                  </a:lnTo>
                  <a:lnTo>
                    <a:pt x="545" y="135"/>
                  </a:lnTo>
                  <a:lnTo>
                    <a:pt x="544" y="139"/>
                  </a:lnTo>
                  <a:lnTo>
                    <a:pt x="547" y="142"/>
                  </a:lnTo>
                  <a:lnTo>
                    <a:pt x="547" y="145"/>
                  </a:lnTo>
                  <a:lnTo>
                    <a:pt x="545" y="149"/>
                  </a:lnTo>
                  <a:lnTo>
                    <a:pt x="544" y="150"/>
                  </a:lnTo>
                  <a:lnTo>
                    <a:pt x="545" y="150"/>
                  </a:lnTo>
                  <a:lnTo>
                    <a:pt x="544" y="150"/>
                  </a:lnTo>
                  <a:lnTo>
                    <a:pt x="545" y="152"/>
                  </a:lnTo>
                  <a:lnTo>
                    <a:pt x="547" y="152"/>
                  </a:lnTo>
                  <a:lnTo>
                    <a:pt x="547" y="150"/>
                  </a:lnTo>
                  <a:lnTo>
                    <a:pt x="549" y="150"/>
                  </a:lnTo>
                  <a:lnTo>
                    <a:pt x="550" y="149"/>
                  </a:lnTo>
                  <a:lnTo>
                    <a:pt x="550" y="150"/>
                  </a:lnTo>
                  <a:lnTo>
                    <a:pt x="549" y="152"/>
                  </a:lnTo>
                  <a:lnTo>
                    <a:pt x="550" y="157"/>
                  </a:lnTo>
                  <a:lnTo>
                    <a:pt x="549" y="157"/>
                  </a:lnTo>
                  <a:lnTo>
                    <a:pt x="549" y="159"/>
                  </a:lnTo>
                  <a:lnTo>
                    <a:pt x="550" y="160"/>
                  </a:lnTo>
                  <a:lnTo>
                    <a:pt x="552" y="162"/>
                  </a:lnTo>
                  <a:lnTo>
                    <a:pt x="552" y="165"/>
                  </a:lnTo>
                  <a:lnTo>
                    <a:pt x="549" y="169"/>
                  </a:lnTo>
                  <a:lnTo>
                    <a:pt x="547" y="167"/>
                  </a:lnTo>
                  <a:lnTo>
                    <a:pt x="547" y="169"/>
                  </a:lnTo>
                  <a:lnTo>
                    <a:pt x="549" y="170"/>
                  </a:lnTo>
                  <a:lnTo>
                    <a:pt x="547" y="170"/>
                  </a:lnTo>
                  <a:lnTo>
                    <a:pt x="550" y="172"/>
                  </a:lnTo>
                  <a:lnTo>
                    <a:pt x="550" y="174"/>
                  </a:lnTo>
                  <a:lnTo>
                    <a:pt x="552" y="174"/>
                  </a:lnTo>
                  <a:lnTo>
                    <a:pt x="554" y="179"/>
                  </a:lnTo>
                  <a:lnTo>
                    <a:pt x="555" y="179"/>
                  </a:lnTo>
                  <a:lnTo>
                    <a:pt x="557" y="179"/>
                  </a:lnTo>
                  <a:lnTo>
                    <a:pt x="559" y="179"/>
                  </a:lnTo>
                  <a:lnTo>
                    <a:pt x="560" y="180"/>
                  </a:lnTo>
                  <a:lnTo>
                    <a:pt x="560" y="182"/>
                  </a:lnTo>
                  <a:lnTo>
                    <a:pt x="562" y="182"/>
                  </a:lnTo>
                  <a:lnTo>
                    <a:pt x="564" y="180"/>
                  </a:lnTo>
                  <a:lnTo>
                    <a:pt x="564" y="179"/>
                  </a:lnTo>
                  <a:lnTo>
                    <a:pt x="565" y="179"/>
                  </a:lnTo>
                  <a:lnTo>
                    <a:pt x="565" y="177"/>
                  </a:lnTo>
                  <a:lnTo>
                    <a:pt x="567" y="177"/>
                  </a:lnTo>
                  <a:lnTo>
                    <a:pt x="565" y="175"/>
                  </a:lnTo>
                  <a:lnTo>
                    <a:pt x="564" y="175"/>
                  </a:lnTo>
                  <a:lnTo>
                    <a:pt x="564" y="177"/>
                  </a:lnTo>
                  <a:lnTo>
                    <a:pt x="562" y="175"/>
                  </a:lnTo>
                  <a:lnTo>
                    <a:pt x="567" y="174"/>
                  </a:lnTo>
                  <a:lnTo>
                    <a:pt x="567" y="172"/>
                  </a:lnTo>
                  <a:lnTo>
                    <a:pt x="570" y="172"/>
                  </a:lnTo>
                  <a:lnTo>
                    <a:pt x="570" y="175"/>
                  </a:lnTo>
                  <a:lnTo>
                    <a:pt x="572" y="175"/>
                  </a:lnTo>
                  <a:lnTo>
                    <a:pt x="577" y="172"/>
                  </a:lnTo>
                  <a:lnTo>
                    <a:pt x="579" y="174"/>
                  </a:lnTo>
                  <a:lnTo>
                    <a:pt x="580" y="172"/>
                  </a:lnTo>
                  <a:lnTo>
                    <a:pt x="584" y="170"/>
                  </a:lnTo>
                  <a:lnTo>
                    <a:pt x="587" y="172"/>
                  </a:lnTo>
                  <a:lnTo>
                    <a:pt x="587" y="174"/>
                  </a:lnTo>
                  <a:lnTo>
                    <a:pt x="589" y="175"/>
                  </a:lnTo>
                  <a:lnTo>
                    <a:pt x="590" y="179"/>
                  </a:lnTo>
                  <a:lnTo>
                    <a:pt x="590" y="180"/>
                  </a:lnTo>
                  <a:lnTo>
                    <a:pt x="590" y="182"/>
                  </a:lnTo>
                  <a:lnTo>
                    <a:pt x="592" y="182"/>
                  </a:lnTo>
                  <a:lnTo>
                    <a:pt x="590" y="180"/>
                  </a:lnTo>
                  <a:lnTo>
                    <a:pt x="590" y="179"/>
                  </a:lnTo>
                  <a:lnTo>
                    <a:pt x="592" y="180"/>
                  </a:lnTo>
                  <a:lnTo>
                    <a:pt x="594" y="180"/>
                  </a:lnTo>
                  <a:lnTo>
                    <a:pt x="595" y="180"/>
                  </a:lnTo>
                  <a:lnTo>
                    <a:pt x="595" y="182"/>
                  </a:lnTo>
                  <a:lnTo>
                    <a:pt x="597" y="187"/>
                  </a:lnTo>
                  <a:lnTo>
                    <a:pt x="605" y="187"/>
                  </a:lnTo>
                  <a:lnTo>
                    <a:pt x="604" y="190"/>
                  </a:lnTo>
                  <a:lnTo>
                    <a:pt x="602" y="194"/>
                  </a:lnTo>
                  <a:lnTo>
                    <a:pt x="599" y="195"/>
                  </a:lnTo>
                  <a:lnTo>
                    <a:pt x="600" y="195"/>
                  </a:lnTo>
                  <a:lnTo>
                    <a:pt x="602" y="195"/>
                  </a:lnTo>
                  <a:lnTo>
                    <a:pt x="605" y="195"/>
                  </a:lnTo>
                  <a:lnTo>
                    <a:pt x="609" y="195"/>
                  </a:lnTo>
                  <a:lnTo>
                    <a:pt x="610" y="192"/>
                  </a:lnTo>
                  <a:lnTo>
                    <a:pt x="610" y="190"/>
                  </a:lnTo>
                  <a:lnTo>
                    <a:pt x="612" y="190"/>
                  </a:lnTo>
                  <a:lnTo>
                    <a:pt x="614" y="190"/>
                  </a:lnTo>
                  <a:lnTo>
                    <a:pt x="615" y="190"/>
                  </a:lnTo>
                  <a:lnTo>
                    <a:pt x="614" y="194"/>
                  </a:lnTo>
                  <a:lnTo>
                    <a:pt x="615" y="195"/>
                  </a:lnTo>
                  <a:lnTo>
                    <a:pt x="619" y="194"/>
                  </a:lnTo>
                  <a:lnTo>
                    <a:pt x="624" y="190"/>
                  </a:lnTo>
                  <a:lnTo>
                    <a:pt x="625" y="190"/>
                  </a:lnTo>
                  <a:lnTo>
                    <a:pt x="624" y="195"/>
                  </a:lnTo>
                  <a:lnTo>
                    <a:pt x="627" y="195"/>
                  </a:lnTo>
                  <a:lnTo>
                    <a:pt x="625" y="197"/>
                  </a:lnTo>
                  <a:lnTo>
                    <a:pt x="627" y="199"/>
                  </a:lnTo>
                  <a:lnTo>
                    <a:pt x="627" y="200"/>
                  </a:lnTo>
                  <a:lnTo>
                    <a:pt x="627" y="202"/>
                  </a:lnTo>
                  <a:lnTo>
                    <a:pt x="625" y="204"/>
                  </a:lnTo>
                  <a:lnTo>
                    <a:pt x="625" y="205"/>
                  </a:lnTo>
                  <a:lnTo>
                    <a:pt x="625" y="209"/>
                  </a:lnTo>
                  <a:lnTo>
                    <a:pt x="639" y="209"/>
                  </a:lnTo>
                  <a:lnTo>
                    <a:pt x="641" y="209"/>
                  </a:lnTo>
                  <a:lnTo>
                    <a:pt x="646" y="207"/>
                  </a:lnTo>
                  <a:lnTo>
                    <a:pt x="646" y="205"/>
                  </a:lnTo>
                  <a:lnTo>
                    <a:pt x="649" y="204"/>
                  </a:lnTo>
                  <a:lnTo>
                    <a:pt x="651" y="204"/>
                  </a:lnTo>
                  <a:lnTo>
                    <a:pt x="651" y="205"/>
                  </a:lnTo>
                  <a:lnTo>
                    <a:pt x="657" y="202"/>
                  </a:lnTo>
                  <a:lnTo>
                    <a:pt x="659" y="202"/>
                  </a:lnTo>
                  <a:lnTo>
                    <a:pt x="661" y="204"/>
                  </a:lnTo>
                  <a:lnTo>
                    <a:pt x="666" y="204"/>
                  </a:lnTo>
                  <a:lnTo>
                    <a:pt x="669" y="205"/>
                  </a:lnTo>
                  <a:lnTo>
                    <a:pt x="672" y="205"/>
                  </a:lnTo>
                  <a:lnTo>
                    <a:pt x="671" y="215"/>
                  </a:lnTo>
                  <a:lnTo>
                    <a:pt x="671" y="217"/>
                  </a:lnTo>
                  <a:lnTo>
                    <a:pt x="672" y="217"/>
                  </a:lnTo>
                  <a:lnTo>
                    <a:pt x="672" y="219"/>
                  </a:lnTo>
                  <a:lnTo>
                    <a:pt x="671" y="219"/>
                  </a:lnTo>
                  <a:lnTo>
                    <a:pt x="671" y="220"/>
                  </a:lnTo>
                  <a:lnTo>
                    <a:pt x="672" y="220"/>
                  </a:lnTo>
                  <a:lnTo>
                    <a:pt x="672" y="219"/>
                  </a:lnTo>
                  <a:lnTo>
                    <a:pt x="679" y="222"/>
                  </a:lnTo>
                  <a:lnTo>
                    <a:pt x="681" y="222"/>
                  </a:lnTo>
                  <a:lnTo>
                    <a:pt x="679" y="227"/>
                  </a:lnTo>
                  <a:lnTo>
                    <a:pt x="679" y="229"/>
                  </a:lnTo>
                  <a:lnTo>
                    <a:pt x="681" y="229"/>
                  </a:lnTo>
                  <a:lnTo>
                    <a:pt x="682" y="229"/>
                  </a:lnTo>
                  <a:lnTo>
                    <a:pt x="681" y="230"/>
                  </a:lnTo>
                  <a:lnTo>
                    <a:pt x="681" y="229"/>
                  </a:lnTo>
                  <a:lnTo>
                    <a:pt x="679" y="230"/>
                  </a:lnTo>
                  <a:lnTo>
                    <a:pt x="684" y="236"/>
                  </a:lnTo>
                  <a:lnTo>
                    <a:pt x="682" y="236"/>
                  </a:lnTo>
                  <a:lnTo>
                    <a:pt x="679" y="236"/>
                  </a:lnTo>
                  <a:lnTo>
                    <a:pt x="679" y="234"/>
                  </a:lnTo>
                  <a:lnTo>
                    <a:pt x="676" y="237"/>
                  </a:lnTo>
                  <a:lnTo>
                    <a:pt x="672" y="239"/>
                  </a:lnTo>
                  <a:lnTo>
                    <a:pt x="672" y="241"/>
                  </a:lnTo>
                  <a:lnTo>
                    <a:pt x="671" y="242"/>
                  </a:lnTo>
                  <a:lnTo>
                    <a:pt x="672" y="244"/>
                  </a:lnTo>
                  <a:lnTo>
                    <a:pt x="672" y="252"/>
                  </a:lnTo>
                  <a:lnTo>
                    <a:pt x="674" y="254"/>
                  </a:lnTo>
                  <a:lnTo>
                    <a:pt x="674" y="252"/>
                  </a:lnTo>
                  <a:lnTo>
                    <a:pt x="679" y="254"/>
                  </a:lnTo>
                  <a:lnTo>
                    <a:pt x="681" y="254"/>
                  </a:lnTo>
                  <a:lnTo>
                    <a:pt x="687" y="256"/>
                  </a:lnTo>
                  <a:lnTo>
                    <a:pt x="686" y="257"/>
                  </a:lnTo>
                  <a:lnTo>
                    <a:pt x="687" y="259"/>
                  </a:lnTo>
                  <a:lnTo>
                    <a:pt x="687" y="261"/>
                  </a:lnTo>
                  <a:lnTo>
                    <a:pt x="689" y="261"/>
                  </a:lnTo>
                  <a:lnTo>
                    <a:pt x="689" y="262"/>
                  </a:lnTo>
                  <a:lnTo>
                    <a:pt x="687" y="262"/>
                  </a:lnTo>
                  <a:lnTo>
                    <a:pt x="686" y="267"/>
                  </a:lnTo>
                  <a:lnTo>
                    <a:pt x="684" y="267"/>
                  </a:lnTo>
                  <a:lnTo>
                    <a:pt x="687" y="271"/>
                  </a:lnTo>
                  <a:lnTo>
                    <a:pt x="687" y="272"/>
                  </a:lnTo>
                  <a:lnTo>
                    <a:pt x="689" y="279"/>
                  </a:lnTo>
                  <a:lnTo>
                    <a:pt x="692" y="291"/>
                  </a:lnTo>
                  <a:lnTo>
                    <a:pt x="684" y="294"/>
                  </a:lnTo>
                  <a:lnTo>
                    <a:pt x="679" y="297"/>
                  </a:lnTo>
                  <a:lnTo>
                    <a:pt x="677" y="304"/>
                  </a:lnTo>
                  <a:lnTo>
                    <a:pt x="672" y="306"/>
                  </a:lnTo>
                  <a:lnTo>
                    <a:pt x="672" y="304"/>
                  </a:lnTo>
                  <a:lnTo>
                    <a:pt x="671" y="304"/>
                  </a:lnTo>
                  <a:lnTo>
                    <a:pt x="671" y="307"/>
                  </a:lnTo>
                  <a:lnTo>
                    <a:pt x="667" y="307"/>
                  </a:lnTo>
                  <a:lnTo>
                    <a:pt x="666" y="309"/>
                  </a:lnTo>
                  <a:lnTo>
                    <a:pt x="666" y="311"/>
                  </a:lnTo>
                  <a:lnTo>
                    <a:pt x="662" y="311"/>
                  </a:lnTo>
                  <a:lnTo>
                    <a:pt x="661" y="309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</a:t>
              </a: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1" name="Freeform 57">
              <a:extLst>
                <a:ext uri="{FF2B5EF4-FFF2-40B4-BE49-F238E27FC236}">
                  <a16:creationId xmlns:a16="http://schemas.microsoft.com/office/drawing/2014/main" xmlns="" id="{2A667411-9AAC-4074-AC96-D9FFD6F280C0}"/>
                </a:ext>
              </a:extLst>
            </p:cNvPr>
            <p:cNvSpPr>
              <a:spLocks/>
            </p:cNvSpPr>
            <p:nvPr/>
          </p:nvSpPr>
          <p:spPr bwMode="gray">
            <a:xfrm>
              <a:off x="2232025" y="2033588"/>
              <a:ext cx="1604963" cy="977900"/>
            </a:xfrm>
            <a:custGeom>
              <a:avLst/>
              <a:gdLst/>
              <a:ahLst/>
              <a:cxnLst>
                <a:cxn ang="0">
                  <a:pos x="633" y="475"/>
                </a:cxn>
                <a:cxn ang="0">
                  <a:pos x="598" y="480"/>
                </a:cxn>
                <a:cxn ang="0">
                  <a:pos x="552" y="507"/>
                </a:cxn>
                <a:cxn ang="0">
                  <a:pos x="504" y="512"/>
                </a:cxn>
                <a:cxn ang="0">
                  <a:pos x="494" y="529"/>
                </a:cxn>
                <a:cxn ang="0">
                  <a:pos x="474" y="540"/>
                </a:cxn>
                <a:cxn ang="0">
                  <a:pos x="444" y="530"/>
                </a:cxn>
                <a:cxn ang="0">
                  <a:pos x="420" y="559"/>
                </a:cxn>
                <a:cxn ang="0">
                  <a:pos x="383" y="572"/>
                </a:cxn>
                <a:cxn ang="0">
                  <a:pos x="347" y="601"/>
                </a:cxn>
                <a:cxn ang="0">
                  <a:pos x="337" y="604"/>
                </a:cxn>
                <a:cxn ang="0">
                  <a:pos x="293" y="606"/>
                </a:cxn>
                <a:cxn ang="0">
                  <a:pos x="250" y="602"/>
                </a:cxn>
                <a:cxn ang="0">
                  <a:pos x="216" y="587"/>
                </a:cxn>
                <a:cxn ang="0">
                  <a:pos x="174" y="606"/>
                </a:cxn>
                <a:cxn ang="0">
                  <a:pos x="156" y="569"/>
                </a:cxn>
                <a:cxn ang="0">
                  <a:pos x="161" y="544"/>
                </a:cxn>
                <a:cxn ang="0">
                  <a:pos x="141" y="517"/>
                </a:cxn>
                <a:cxn ang="0">
                  <a:pos x="109" y="510"/>
                </a:cxn>
                <a:cxn ang="0">
                  <a:pos x="81" y="510"/>
                </a:cxn>
                <a:cxn ang="0">
                  <a:pos x="69" y="489"/>
                </a:cxn>
                <a:cxn ang="0">
                  <a:pos x="47" y="492"/>
                </a:cxn>
                <a:cxn ang="0">
                  <a:pos x="29" y="484"/>
                </a:cxn>
                <a:cxn ang="0">
                  <a:pos x="26" y="465"/>
                </a:cxn>
                <a:cxn ang="0">
                  <a:pos x="24" y="433"/>
                </a:cxn>
                <a:cxn ang="0">
                  <a:pos x="14" y="408"/>
                </a:cxn>
                <a:cxn ang="0">
                  <a:pos x="20" y="382"/>
                </a:cxn>
                <a:cxn ang="0">
                  <a:pos x="31" y="348"/>
                </a:cxn>
                <a:cxn ang="0">
                  <a:pos x="51" y="310"/>
                </a:cxn>
                <a:cxn ang="0">
                  <a:pos x="97" y="318"/>
                </a:cxn>
                <a:cxn ang="0">
                  <a:pos x="111" y="268"/>
                </a:cxn>
                <a:cxn ang="0">
                  <a:pos x="111" y="239"/>
                </a:cxn>
                <a:cxn ang="0">
                  <a:pos x="67" y="238"/>
                </a:cxn>
                <a:cxn ang="0">
                  <a:pos x="52" y="201"/>
                </a:cxn>
                <a:cxn ang="0">
                  <a:pos x="26" y="181"/>
                </a:cxn>
                <a:cxn ang="0">
                  <a:pos x="34" y="132"/>
                </a:cxn>
                <a:cxn ang="0">
                  <a:pos x="42" y="94"/>
                </a:cxn>
                <a:cxn ang="0">
                  <a:pos x="300" y="22"/>
                </a:cxn>
                <a:cxn ang="0">
                  <a:pos x="437" y="41"/>
                </a:cxn>
                <a:cxn ang="0">
                  <a:pos x="574" y="57"/>
                </a:cxn>
                <a:cxn ang="0">
                  <a:pos x="659" y="61"/>
                </a:cxn>
                <a:cxn ang="0">
                  <a:pos x="817" y="56"/>
                </a:cxn>
                <a:cxn ang="0">
                  <a:pos x="912" y="51"/>
                </a:cxn>
                <a:cxn ang="0">
                  <a:pos x="1011" y="54"/>
                </a:cxn>
                <a:cxn ang="0">
                  <a:pos x="982" y="82"/>
                </a:cxn>
                <a:cxn ang="0">
                  <a:pos x="942" y="97"/>
                </a:cxn>
                <a:cxn ang="0">
                  <a:pos x="927" y="122"/>
                </a:cxn>
                <a:cxn ang="0">
                  <a:pos x="937" y="143"/>
                </a:cxn>
                <a:cxn ang="0">
                  <a:pos x="960" y="171"/>
                </a:cxn>
                <a:cxn ang="0">
                  <a:pos x="979" y="214"/>
                </a:cxn>
                <a:cxn ang="0">
                  <a:pos x="1004" y="253"/>
                </a:cxn>
                <a:cxn ang="0">
                  <a:pos x="989" y="295"/>
                </a:cxn>
                <a:cxn ang="0">
                  <a:pos x="981" y="313"/>
                </a:cxn>
                <a:cxn ang="0">
                  <a:pos x="962" y="331"/>
                </a:cxn>
                <a:cxn ang="0">
                  <a:pos x="919" y="353"/>
                </a:cxn>
                <a:cxn ang="0">
                  <a:pos x="910" y="370"/>
                </a:cxn>
                <a:cxn ang="0">
                  <a:pos x="872" y="388"/>
                </a:cxn>
                <a:cxn ang="0">
                  <a:pos x="803" y="433"/>
                </a:cxn>
                <a:cxn ang="0">
                  <a:pos x="783" y="437"/>
                </a:cxn>
                <a:cxn ang="0">
                  <a:pos x="755" y="464"/>
                </a:cxn>
              </a:cxnLst>
              <a:rect l="0" t="0" r="r" b="b"/>
              <a:pathLst>
                <a:path w="1011" h="616">
                  <a:moveTo>
                    <a:pt x="666" y="455"/>
                  </a:moveTo>
                  <a:lnTo>
                    <a:pt x="661" y="457"/>
                  </a:lnTo>
                  <a:lnTo>
                    <a:pt x="656" y="457"/>
                  </a:lnTo>
                  <a:lnTo>
                    <a:pt x="649" y="459"/>
                  </a:lnTo>
                  <a:lnTo>
                    <a:pt x="646" y="459"/>
                  </a:lnTo>
                  <a:lnTo>
                    <a:pt x="633" y="464"/>
                  </a:lnTo>
                  <a:lnTo>
                    <a:pt x="634" y="464"/>
                  </a:lnTo>
                  <a:lnTo>
                    <a:pt x="636" y="469"/>
                  </a:lnTo>
                  <a:lnTo>
                    <a:pt x="634" y="470"/>
                  </a:lnTo>
                  <a:lnTo>
                    <a:pt x="631" y="469"/>
                  </a:lnTo>
                  <a:lnTo>
                    <a:pt x="631" y="470"/>
                  </a:lnTo>
                  <a:lnTo>
                    <a:pt x="634" y="472"/>
                  </a:lnTo>
                  <a:lnTo>
                    <a:pt x="634" y="474"/>
                  </a:lnTo>
                  <a:lnTo>
                    <a:pt x="634" y="475"/>
                  </a:lnTo>
                  <a:lnTo>
                    <a:pt x="634" y="477"/>
                  </a:lnTo>
                  <a:lnTo>
                    <a:pt x="633" y="475"/>
                  </a:lnTo>
                  <a:lnTo>
                    <a:pt x="631" y="475"/>
                  </a:lnTo>
                  <a:lnTo>
                    <a:pt x="631" y="477"/>
                  </a:lnTo>
                  <a:lnTo>
                    <a:pt x="631" y="479"/>
                  </a:lnTo>
                  <a:lnTo>
                    <a:pt x="624" y="479"/>
                  </a:lnTo>
                  <a:lnTo>
                    <a:pt x="623" y="477"/>
                  </a:lnTo>
                  <a:lnTo>
                    <a:pt x="619" y="479"/>
                  </a:lnTo>
                  <a:lnTo>
                    <a:pt x="618" y="482"/>
                  </a:lnTo>
                  <a:lnTo>
                    <a:pt x="616" y="482"/>
                  </a:lnTo>
                  <a:lnTo>
                    <a:pt x="614" y="482"/>
                  </a:lnTo>
                  <a:lnTo>
                    <a:pt x="613" y="482"/>
                  </a:lnTo>
                  <a:lnTo>
                    <a:pt x="611" y="485"/>
                  </a:lnTo>
                  <a:lnTo>
                    <a:pt x="609" y="485"/>
                  </a:lnTo>
                  <a:lnTo>
                    <a:pt x="609" y="484"/>
                  </a:lnTo>
                  <a:lnTo>
                    <a:pt x="608" y="484"/>
                  </a:lnTo>
                  <a:lnTo>
                    <a:pt x="604" y="482"/>
                  </a:lnTo>
                  <a:lnTo>
                    <a:pt x="598" y="480"/>
                  </a:lnTo>
                  <a:lnTo>
                    <a:pt x="596" y="485"/>
                  </a:lnTo>
                  <a:lnTo>
                    <a:pt x="596" y="487"/>
                  </a:lnTo>
                  <a:lnTo>
                    <a:pt x="594" y="487"/>
                  </a:lnTo>
                  <a:lnTo>
                    <a:pt x="594" y="485"/>
                  </a:lnTo>
                  <a:lnTo>
                    <a:pt x="592" y="485"/>
                  </a:lnTo>
                  <a:lnTo>
                    <a:pt x="594" y="482"/>
                  </a:lnTo>
                  <a:lnTo>
                    <a:pt x="592" y="480"/>
                  </a:lnTo>
                  <a:lnTo>
                    <a:pt x="591" y="479"/>
                  </a:lnTo>
                  <a:lnTo>
                    <a:pt x="582" y="482"/>
                  </a:lnTo>
                  <a:lnTo>
                    <a:pt x="579" y="485"/>
                  </a:lnTo>
                  <a:lnTo>
                    <a:pt x="571" y="490"/>
                  </a:lnTo>
                  <a:lnTo>
                    <a:pt x="569" y="492"/>
                  </a:lnTo>
                  <a:lnTo>
                    <a:pt x="564" y="494"/>
                  </a:lnTo>
                  <a:lnTo>
                    <a:pt x="552" y="502"/>
                  </a:lnTo>
                  <a:lnTo>
                    <a:pt x="552" y="505"/>
                  </a:lnTo>
                  <a:lnTo>
                    <a:pt x="552" y="507"/>
                  </a:lnTo>
                  <a:lnTo>
                    <a:pt x="549" y="509"/>
                  </a:lnTo>
                  <a:lnTo>
                    <a:pt x="546" y="512"/>
                  </a:lnTo>
                  <a:lnTo>
                    <a:pt x="542" y="514"/>
                  </a:lnTo>
                  <a:lnTo>
                    <a:pt x="539" y="515"/>
                  </a:lnTo>
                  <a:lnTo>
                    <a:pt x="537" y="517"/>
                  </a:lnTo>
                  <a:lnTo>
                    <a:pt x="529" y="522"/>
                  </a:lnTo>
                  <a:lnTo>
                    <a:pt x="524" y="517"/>
                  </a:lnTo>
                  <a:lnTo>
                    <a:pt x="522" y="514"/>
                  </a:lnTo>
                  <a:lnTo>
                    <a:pt x="517" y="512"/>
                  </a:lnTo>
                  <a:lnTo>
                    <a:pt x="514" y="512"/>
                  </a:lnTo>
                  <a:lnTo>
                    <a:pt x="514" y="509"/>
                  </a:lnTo>
                  <a:lnTo>
                    <a:pt x="511" y="509"/>
                  </a:lnTo>
                  <a:lnTo>
                    <a:pt x="511" y="510"/>
                  </a:lnTo>
                  <a:lnTo>
                    <a:pt x="507" y="514"/>
                  </a:lnTo>
                  <a:lnTo>
                    <a:pt x="504" y="514"/>
                  </a:lnTo>
                  <a:lnTo>
                    <a:pt x="504" y="512"/>
                  </a:lnTo>
                  <a:lnTo>
                    <a:pt x="499" y="512"/>
                  </a:lnTo>
                  <a:lnTo>
                    <a:pt x="501" y="510"/>
                  </a:lnTo>
                  <a:lnTo>
                    <a:pt x="497" y="510"/>
                  </a:lnTo>
                  <a:lnTo>
                    <a:pt x="495" y="510"/>
                  </a:lnTo>
                  <a:lnTo>
                    <a:pt x="495" y="512"/>
                  </a:lnTo>
                  <a:lnTo>
                    <a:pt x="495" y="514"/>
                  </a:lnTo>
                  <a:lnTo>
                    <a:pt x="494" y="514"/>
                  </a:lnTo>
                  <a:lnTo>
                    <a:pt x="492" y="514"/>
                  </a:lnTo>
                  <a:lnTo>
                    <a:pt x="489" y="515"/>
                  </a:lnTo>
                  <a:lnTo>
                    <a:pt x="489" y="519"/>
                  </a:lnTo>
                  <a:lnTo>
                    <a:pt x="490" y="520"/>
                  </a:lnTo>
                  <a:lnTo>
                    <a:pt x="492" y="520"/>
                  </a:lnTo>
                  <a:lnTo>
                    <a:pt x="492" y="524"/>
                  </a:lnTo>
                  <a:lnTo>
                    <a:pt x="490" y="525"/>
                  </a:lnTo>
                  <a:lnTo>
                    <a:pt x="495" y="527"/>
                  </a:lnTo>
                  <a:lnTo>
                    <a:pt x="494" y="529"/>
                  </a:lnTo>
                  <a:lnTo>
                    <a:pt x="492" y="529"/>
                  </a:lnTo>
                  <a:lnTo>
                    <a:pt x="492" y="527"/>
                  </a:lnTo>
                  <a:lnTo>
                    <a:pt x="489" y="529"/>
                  </a:lnTo>
                  <a:lnTo>
                    <a:pt x="489" y="534"/>
                  </a:lnTo>
                  <a:lnTo>
                    <a:pt x="487" y="532"/>
                  </a:lnTo>
                  <a:lnTo>
                    <a:pt x="484" y="529"/>
                  </a:lnTo>
                  <a:lnTo>
                    <a:pt x="482" y="529"/>
                  </a:lnTo>
                  <a:lnTo>
                    <a:pt x="480" y="529"/>
                  </a:lnTo>
                  <a:lnTo>
                    <a:pt x="479" y="529"/>
                  </a:lnTo>
                  <a:lnTo>
                    <a:pt x="479" y="532"/>
                  </a:lnTo>
                  <a:lnTo>
                    <a:pt x="477" y="535"/>
                  </a:lnTo>
                  <a:lnTo>
                    <a:pt x="479" y="535"/>
                  </a:lnTo>
                  <a:lnTo>
                    <a:pt x="474" y="535"/>
                  </a:lnTo>
                  <a:lnTo>
                    <a:pt x="474" y="537"/>
                  </a:lnTo>
                  <a:lnTo>
                    <a:pt x="474" y="539"/>
                  </a:lnTo>
                  <a:lnTo>
                    <a:pt x="474" y="540"/>
                  </a:lnTo>
                  <a:lnTo>
                    <a:pt x="472" y="540"/>
                  </a:lnTo>
                  <a:lnTo>
                    <a:pt x="470" y="539"/>
                  </a:lnTo>
                  <a:lnTo>
                    <a:pt x="467" y="535"/>
                  </a:lnTo>
                  <a:lnTo>
                    <a:pt x="464" y="535"/>
                  </a:lnTo>
                  <a:lnTo>
                    <a:pt x="460" y="535"/>
                  </a:lnTo>
                  <a:lnTo>
                    <a:pt x="460" y="534"/>
                  </a:lnTo>
                  <a:lnTo>
                    <a:pt x="459" y="535"/>
                  </a:lnTo>
                  <a:lnTo>
                    <a:pt x="457" y="534"/>
                  </a:lnTo>
                  <a:lnTo>
                    <a:pt x="455" y="532"/>
                  </a:lnTo>
                  <a:lnTo>
                    <a:pt x="455" y="534"/>
                  </a:lnTo>
                  <a:lnTo>
                    <a:pt x="454" y="532"/>
                  </a:lnTo>
                  <a:lnTo>
                    <a:pt x="450" y="532"/>
                  </a:lnTo>
                  <a:lnTo>
                    <a:pt x="450" y="530"/>
                  </a:lnTo>
                  <a:lnTo>
                    <a:pt x="447" y="532"/>
                  </a:lnTo>
                  <a:lnTo>
                    <a:pt x="445" y="532"/>
                  </a:lnTo>
                  <a:lnTo>
                    <a:pt x="444" y="530"/>
                  </a:lnTo>
                  <a:lnTo>
                    <a:pt x="444" y="532"/>
                  </a:lnTo>
                  <a:lnTo>
                    <a:pt x="445" y="534"/>
                  </a:lnTo>
                  <a:lnTo>
                    <a:pt x="444" y="535"/>
                  </a:lnTo>
                  <a:lnTo>
                    <a:pt x="442" y="535"/>
                  </a:lnTo>
                  <a:lnTo>
                    <a:pt x="439" y="534"/>
                  </a:lnTo>
                  <a:lnTo>
                    <a:pt x="435" y="532"/>
                  </a:lnTo>
                  <a:lnTo>
                    <a:pt x="435" y="537"/>
                  </a:lnTo>
                  <a:lnTo>
                    <a:pt x="430" y="535"/>
                  </a:lnTo>
                  <a:lnTo>
                    <a:pt x="430" y="542"/>
                  </a:lnTo>
                  <a:lnTo>
                    <a:pt x="429" y="544"/>
                  </a:lnTo>
                  <a:lnTo>
                    <a:pt x="429" y="542"/>
                  </a:lnTo>
                  <a:lnTo>
                    <a:pt x="427" y="547"/>
                  </a:lnTo>
                  <a:lnTo>
                    <a:pt x="425" y="551"/>
                  </a:lnTo>
                  <a:lnTo>
                    <a:pt x="422" y="554"/>
                  </a:lnTo>
                  <a:lnTo>
                    <a:pt x="422" y="557"/>
                  </a:lnTo>
                  <a:lnTo>
                    <a:pt x="420" y="559"/>
                  </a:lnTo>
                  <a:lnTo>
                    <a:pt x="407" y="559"/>
                  </a:lnTo>
                  <a:lnTo>
                    <a:pt x="407" y="566"/>
                  </a:lnTo>
                  <a:lnTo>
                    <a:pt x="405" y="566"/>
                  </a:lnTo>
                  <a:lnTo>
                    <a:pt x="404" y="567"/>
                  </a:lnTo>
                  <a:lnTo>
                    <a:pt x="400" y="569"/>
                  </a:lnTo>
                  <a:lnTo>
                    <a:pt x="400" y="567"/>
                  </a:lnTo>
                  <a:lnTo>
                    <a:pt x="398" y="566"/>
                  </a:lnTo>
                  <a:lnTo>
                    <a:pt x="397" y="566"/>
                  </a:lnTo>
                  <a:lnTo>
                    <a:pt x="393" y="571"/>
                  </a:lnTo>
                  <a:lnTo>
                    <a:pt x="392" y="572"/>
                  </a:lnTo>
                  <a:lnTo>
                    <a:pt x="388" y="571"/>
                  </a:lnTo>
                  <a:lnTo>
                    <a:pt x="390" y="571"/>
                  </a:lnTo>
                  <a:lnTo>
                    <a:pt x="385" y="569"/>
                  </a:lnTo>
                  <a:lnTo>
                    <a:pt x="385" y="571"/>
                  </a:lnTo>
                  <a:lnTo>
                    <a:pt x="387" y="571"/>
                  </a:lnTo>
                  <a:lnTo>
                    <a:pt x="383" y="572"/>
                  </a:lnTo>
                  <a:lnTo>
                    <a:pt x="380" y="569"/>
                  </a:lnTo>
                  <a:lnTo>
                    <a:pt x="380" y="567"/>
                  </a:lnTo>
                  <a:lnTo>
                    <a:pt x="370" y="567"/>
                  </a:lnTo>
                  <a:lnTo>
                    <a:pt x="367" y="564"/>
                  </a:lnTo>
                  <a:lnTo>
                    <a:pt x="365" y="562"/>
                  </a:lnTo>
                  <a:lnTo>
                    <a:pt x="355" y="574"/>
                  </a:lnTo>
                  <a:lnTo>
                    <a:pt x="352" y="577"/>
                  </a:lnTo>
                  <a:lnTo>
                    <a:pt x="353" y="577"/>
                  </a:lnTo>
                  <a:lnTo>
                    <a:pt x="352" y="581"/>
                  </a:lnTo>
                  <a:lnTo>
                    <a:pt x="350" y="584"/>
                  </a:lnTo>
                  <a:lnTo>
                    <a:pt x="345" y="589"/>
                  </a:lnTo>
                  <a:lnTo>
                    <a:pt x="343" y="592"/>
                  </a:lnTo>
                  <a:lnTo>
                    <a:pt x="345" y="594"/>
                  </a:lnTo>
                  <a:lnTo>
                    <a:pt x="345" y="596"/>
                  </a:lnTo>
                  <a:lnTo>
                    <a:pt x="343" y="601"/>
                  </a:lnTo>
                  <a:lnTo>
                    <a:pt x="347" y="601"/>
                  </a:lnTo>
                  <a:lnTo>
                    <a:pt x="347" y="602"/>
                  </a:lnTo>
                  <a:lnTo>
                    <a:pt x="347" y="604"/>
                  </a:lnTo>
                  <a:lnTo>
                    <a:pt x="348" y="604"/>
                  </a:lnTo>
                  <a:lnTo>
                    <a:pt x="348" y="606"/>
                  </a:lnTo>
                  <a:lnTo>
                    <a:pt x="348" y="607"/>
                  </a:lnTo>
                  <a:lnTo>
                    <a:pt x="350" y="609"/>
                  </a:lnTo>
                  <a:lnTo>
                    <a:pt x="348" y="614"/>
                  </a:lnTo>
                  <a:lnTo>
                    <a:pt x="345" y="616"/>
                  </a:lnTo>
                  <a:lnTo>
                    <a:pt x="343" y="616"/>
                  </a:lnTo>
                  <a:lnTo>
                    <a:pt x="342" y="614"/>
                  </a:lnTo>
                  <a:lnTo>
                    <a:pt x="343" y="611"/>
                  </a:lnTo>
                  <a:lnTo>
                    <a:pt x="342" y="611"/>
                  </a:lnTo>
                  <a:lnTo>
                    <a:pt x="343" y="609"/>
                  </a:lnTo>
                  <a:lnTo>
                    <a:pt x="342" y="607"/>
                  </a:lnTo>
                  <a:lnTo>
                    <a:pt x="340" y="607"/>
                  </a:lnTo>
                  <a:lnTo>
                    <a:pt x="337" y="604"/>
                  </a:lnTo>
                  <a:lnTo>
                    <a:pt x="337" y="607"/>
                  </a:lnTo>
                  <a:lnTo>
                    <a:pt x="332" y="609"/>
                  </a:lnTo>
                  <a:lnTo>
                    <a:pt x="327" y="609"/>
                  </a:lnTo>
                  <a:lnTo>
                    <a:pt x="325" y="611"/>
                  </a:lnTo>
                  <a:lnTo>
                    <a:pt x="323" y="609"/>
                  </a:lnTo>
                  <a:lnTo>
                    <a:pt x="322" y="611"/>
                  </a:lnTo>
                  <a:lnTo>
                    <a:pt x="320" y="611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09"/>
                  </a:lnTo>
                  <a:lnTo>
                    <a:pt x="313" y="611"/>
                  </a:lnTo>
                  <a:lnTo>
                    <a:pt x="310" y="611"/>
                  </a:lnTo>
                  <a:lnTo>
                    <a:pt x="308" y="609"/>
                  </a:lnTo>
                  <a:lnTo>
                    <a:pt x="301" y="606"/>
                  </a:lnTo>
                  <a:lnTo>
                    <a:pt x="298" y="606"/>
                  </a:lnTo>
                  <a:lnTo>
                    <a:pt x="293" y="606"/>
                  </a:lnTo>
                  <a:lnTo>
                    <a:pt x="285" y="604"/>
                  </a:lnTo>
                  <a:lnTo>
                    <a:pt x="285" y="606"/>
                  </a:lnTo>
                  <a:lnTo>
                    <a:pt x="281" y="609"/>
                  </a:lnTo>
                  <a:lnTo>
                    <a:pt x="276" y="611"/>
                  </a:lnTo>
                  <a:lnTo>
                    <a:pt x="275" y="607"/>
                  </a:lnTo>
                  <a:lnTo>
                    <a:pt x="273" y="606"/>
                  </a:lnTo>
                  <a:lnTo>
                    <a:pt x="271" y="601"/>
                  </a:lnTo>
                  <a:lnTo>
                    <a:pt x="268" y="599"/>
                  </a:lnTo>
                  <a:lnTo>
                    <a:pt x="268" y="597"/>
                  </a:lnTo>
                  <a:lnTo>
                    <a:pt x="261" y="599"/>
                  </a:lnTo>
                  <a:lnTo>
                    <a:pt x="260" y="599"/>
                  </a:lnTo>
                  <a:lnTo>
                    <a:pt x="260" y="601"/>
                  </a:lnTo>
                  <a:lnTo>
                    <a:pt x="260" y="602"/>
                  </a:lnTo>
                  <a:lnTo>
                    <a:pt x="255" y="602"/>
                  </a:lnTo>
                  <a:lnTo>
                    <a:pt x="255" y="604"/>
                  </a:lnTo>
                  <a:lnTo>
                    <a:pt x="250" y="602"/>
                  </a:lnTo>
                  <a:lnTo>
                    <a:pt x="248" y="607"/>
                  </a:lnTo>
                  <a:lnTo>
                    <a:pt x="246" y="609"/>
                  </a:lnTo>
                  <a:lnTo>
                    <a:pt x="245" y="604"/>
                  </a:lnTo>
                  <a:lnTo>
                    <a:pt x="233" y="609"/>
                  </a:lnTo>
                  <a:lnTo>
                    <a:pt x="233" y="607"/>
                  </a:lnTo>
                  <a:lnTo>
                    <a:pt x="231" y="607"/>
                  </a:lnTo>
                  <a:lnTo>
                    <a:pt x="230" y="606"/>
                  </a:lnTo>
                  <a:lnTo>
                    <a:pt x="226" y="601"/>
                  </a:lnTo>
                  <a:lnTo>
                    <a:pt x="225" y="601"/>
                  </a:lnTo>
                  <a:lnTo>
                    <a:pt x="220" y="597"/>
                  </a:lnTo>
                  <a:lnTo>
                    <a:pt x="220" y="596"/>
                  </a:lnTo>
                  <a:lnTo>
                    <a:pt x="216" y="594"/>
                  </a:lnTo>
                  <a:lnTo>
                    <a:pt x="215" y="594"/>
                  </a:lnTo>
                  <a:lnTo>
                    <a:pt x="215" y="589"/>
                  </a:lnTo>
                  <a:lnTo>
                    <a:pt x="216" y="589"/>
                  </a:lnTo>
                  <a:lnTo>
                    <a:pt x="216" y="587"/>
                  </a:lnTo>
                  <a:lnTo>
                    <a:pt x="216" y="581"/>
                  </a:lnTo>
                  <a:lnTo>
                    <a:pt x="216" y="579"/>
                  </a:lnTo>
                  <a:lnTo>
                    <a:pt x="211" y="579"/>
                  </a:lnTo>
                  <a:lnTo>
                    <a:pt x="209" y="577"/>
                  </a:lnTo>
                  <a:lnTo>
                    <a:pt x="208" y="579"/>
                  </a:lnTo>
                  <a:lnTo>
                    <a:pt x="206" y="582"/>
                  </a:lnTo>
                  <a:lnTo>
                    <a:pt x="204" y="582"/>
                  </a:lnTo>
                  <a:lnTo>
                    <a:pt x="204" y="584"/>
                  </a:lnTo>
                  <a:lnTo>
                    <a:pt x="201" y="586"/>
                  </a:lnTo>
                  <a:lnTo>
                    <a:pt x="198" y="587"/>
                  </a:lnTo>
                  <a:lnTo>
                    <a:pt x="191" y="596"/>
                  </a:lnTo>
                  <a:lnTo>
                    <a:pt x="194" y="601"/>
                  </a:lnTo>
                  <a:lnTo>
                    <a:pt x="196" y="606"/>
                  </a:lnTo>
                  <a:lnTo>
                    <a:pt x="196" y="611"/>
                  </a:lnTo>
                  <a:lnTo>
                    <a:pt x="178" y="604"/>
                  </a:lnTo>
                  <a:lnTo>
                    <a:pt x="174" y="606"/>
                  </a:lnTo>
                  <a:lnTo>
                    <a:pt x="171" y="594"/>
                  </a:lnTo>
                  <a:lnTo>
                    <a:pt x="169" y="587"/>
                  </a:lnTo>
                  <a:lnTo>
                    <a:pt x="169" y="586"/>
                  </a:lnTo>
                  <a:lnTo>
                    <a:pt x="166" y="582"/>
                  </a:lnTo>
                  <a:lnTo>
                    <a:pt x="168" y="582"/>
                  </a:lnTo>
                  <a:lnTo>
                    <a:pt x="169" y="577"/>
                  </a:lnTo>
                  <a:lnTo>
                    <a:pt x="171" y="577"/>
                  </a:lnTo>
                  <a:lnTo>
                    <a:pt x="171" y="576"/>
                  </a:lnTo>
                  <a:lnTo>
                    <a:pt x="169" y="576"/>
                  </a:lnTo>
                  <a:lnTo>
                    <a:pt x="169" y="574"/>
                  </a:lnTo>
                  <a:lnTo>
                    <a:pt x="168" y="572"/>
                  </a:lnTo>
                  <a:lnTo>
                    <a:pt x="169" y="571"/>
                  </a:lnTo>
                  <a:lnTo>
                    <a:pt x="163" y="569"/>
                  </a:lnTo>
                  <a:lnTo>
                    <a:pt x="161" y="569"/>
                  </a:lnTo>
                  <a:lnTo>
                    <a:pt x="156" y="567"/>
                  </a:lnTo>
                  <a:lnTo>
                    <a:pt x="156" y="569"/>
                  </a:lnTo>
                  <a:lnTo>
                    <a:pt x="154" y="567"/>
                  </a:lnTo>
                  <a:lnTo>
                    <a:pt x="154" y="559"/>
                  </a:lnTo>
                  <a:lnTo>
                    <a:pt x="153" y="557"/>
                  </a:lnTo>
                  <a:lnTo>
                    <a:pt x="154" y="556"/>
                  </a:lnTo>
                  <a:lnTo>
                    <a:pt x="154" y="554"/>
                  </a:lnTo>
                  <a:lnTo>
                    <a:pt x="158" y="552"/>
                  </a:lnTo>
                  <a:lnTo>
                    <a:pt x="161" y="549"/>
                  </a:lnTo>
                  <a:lnTo>
                    <a:pt x="161" y="551"/>
                  </a:lnTo>
                  <a:lnTo>
                    <a:pt x="164" y="551"/>
                  </a:lnTo>
                  <a:lnTo>
                    <a:pt x="166" y="551"/>
                  </a:lnTo>
                  <a:lnTo>
                    <a:pt x="161" y="545"/>
                  </a:lnTo>
                  <a:lnTo>
                    <a:pt x="163" y="544"/>
                  </a:lnTo>
                  <a:lnTo>
                    <a:pt x="163" y="545"/>
                  </a:lnTo>
                  <a:lnTo>
                    <a:pt x="164" y="544"/>
                  </a:lnTo>
                  <a:lnTo>
                    <a:pt x="163" y="544"/>
                  </a:lnTo>
                  <a:lnTo>
                    <a:pt x="161" y="544"/>
                  </a:lnTo>
                  <a:lnTo>
                    <a:pt x="161" y="542"/>
                  </a:lnTo>
                  <a:lnTo>
                    <a:pt x="163" y="537"/>
                  </a:lnTo>
                  <a:lnTo>
                    <a:pt x="161" y="537"/>
                  </a:lnTo>
                  <a:lnTo>
                    <a:pt x="154" y="534"/>
                  </a:lnTo>
                  <a:lnTo>
                    <a:pt x="154" y="535"/>
                  </a:lnTo>
                  <a:lnTo>
                    <a:pt x="153" y="535"/>
                  </a:lnTo>
                  <a:lnTo>
                    <a:pt x="153" y="534"/>
                  </a:lnTo>
                  <a:lnTo>
                    <a:pt x="154" y="534"/>
                  </a:lnTo>
                  <a:lnTo>
                    <a:pt x="154" y="532"/>
                  </a:lnTo>
                  <a:lnTo>
                    <a:pt x="153" y="532"/>
                  </a:lnTo>
                  <a:lnTo>
                    <a:pt x="153" y="530"/>
                  </a:lnTo>
                  <a:lnTo>
                    <a:pt x="154" y="520"/>
                  </a:lnTo>
                  <a:lnTo>
                    <a:pt x="151" y="520"/>
                  </a:lnTo>
                  <a:lnTo>
                    <a:pt x="148" y="519"/>
                  </a:lnTo>
                  <a:lnTo>
                    <a:pt x="143" y="519"/>
                  </a:lnTo>
                  <a:lnTo>
                    <a:pt x="141" y="517"/>
                  </a:lnTo>
                  <a:lnTo>
                    <a:pt x="139" y="517"/>
                  </a:lnTo>
                  <a:lnTo>
                    <a:pt x="133" y="520"/>
                  </a:lnTo>
                  <a:lnTo>
                    <a:pt x="133" y="519"/>
                  </a:lnTo>
                  <a:lnTo>
                    <a:pt x="131" y="519"/>
                  </a:lnTo>
                  <a:lnTo>
                    <a:pt x="128" y="520"/>
                  </a:lnTo>
                  <a:lnTo>
                    <a:pt x="128" y="522"/>
                  </a:lnTo>
                  <a:lnTo>
                    <a:pt x="123" y="524"/>
                  </a:lnTo>
                  <a:lnTo>
                    <a:pt x="121" y="524"/>
                  </a:lnTo>
                  <a:lnTo>
                    <a:pt x="107" y="524"/>
                  </a:lnTo>
                  <a:lnTo>
                    <a:pt x="107" y="520"/>
                  </a:lnTo>
                  <a:lnTo>
                    <a:pt x="107" y="519"/>
                  </a:lnTo>
                  <a:lnTo>
                    <a:pt x="109" y="517"/>
                  </a:lnTo>
                  <a:lnTo>
                    <a:pt x="109" y="515"/>
                  </a:lnTo>
                  <a:lnTo>
                    <a:pt x="109" y="514"/>
                  </a:lnTo>
                  <a:lnTo>
                    <a:pt x="107" y="512"/>
                  </a:lnTo>
                  <a:lnTo>
                    <a:pt x="109" y="510"/>
                  </a:lnTo>
                  <a:lnTo>
                    <a:pt x="106" y="510"/>
                  </a:lnTo>
                  <a:lnTo>
                    <a:pt x="107" y="505"/>
                  </a:lnTo>
                  <a:lnTo>
                    <a:pt x="106" y="505"/>
                  </a:lnTo>
                  <a:lnTo>
                    <a:pt x="101" y="509"/>
                  </a:lnTo>
                  <a:lnTo>
                    <a:pt x="97" y="510"/>
                  </a:lnTo>
                  <a:lnTo>
                    <a:pt x="96" y="509"/>
                  </a:lnTo>
                  <a:lnTo>
                    <a:pt x="97" y="505"/>
                  </a:lnTo>
                  <a:lnTo>
                    <a:pt x="96" y="505"/>
                  </a:lnTo>
                  <a:lnTo>
                    <a:pt x="94" y="505"/>
                  </a:lnTo>
                  <a:lnTo>
                    <a:pt x="92" y="505"/>
                  </a:lnTo>
                  <a:lnTo>
                    <a:pt x="92" y="507"/>
                  </a:lnTo>
                  <a:lnTo>
                    <a:pt x="91" y="510"/>
                  </a:lnTo>
                  <a:lnTo>
                    <a:pt x="87" y="510"/>
                  </a:lnTo>
                  <a:lnTo>
                    <a:pt x="84" y="510"/>
                  </a:lnTo>
                  <a:lnTo>
                    <a:pt x="82" y="510"/>
                  </a:lnTo>
                  <a:lnTo>
                    <a:pt x="81" y="510"/>
                  </a:lnTo>
                  <a:lnTo>
                    <a:pt x="84" y="509"/>
                  </a:lnTo>
                  <a:lnTo>
                    <a:pt x="86" y="505"/>
                  </a:lnTo>
                  <a:lnTo>
                    <a:pt x="87" y="502"/>
                  </a:lnTo>
                  <a:lnTo>
                    <a:pt x="79" y="502"/>
                  </a:lnTo>
                  <a:lnTo>
                    <a:pt x="77" y="497"/>
                  </a:lnTo>
                  <a:lnTo>
                    <a:pt x="77" y="495"/>
                  </a:lnTo>
                  <a:lnTo>
                    <a:pt x="76" y="495"/>
                  </a:lnTo>
                  <a:lnTo>
                    <a:pt x="74" y="495"/>
                  </a:lnTo>
                  <a:lnTo>
                    <a:pt x="72" y="494"/>
                  </a:lnTo>
                  <a:lnTo>
                    <a:pt x="72" y="495"/>
                  </a:lnTo>
                  <a:lnTo>
                    <a:pt x="74" y="497"/>
                  </a:lnTo>
                  <a:lnTo>
                    <a:pt x="72" y="497"/>
                  </a:lnTo>
                  <a:lnTo>
                    <a:pt x="72" y="495"/>
                  </a:lnTo>
                  <a:lnTo>
                    <a:pt x="72" y="494"/>
                  </a:lnTo>
                  <a:lnTo>
                    <a:pt x="71" y="490"/>
                  </a:lnTo>
                  <a:lnTo>
                    <a:pt x="69" y="489"/>
                  </a:lnTo>
                  <a:lnTo>
                    <a:pt x="69" y="487"/>
                  </a:lnTo>
                  <a:lnTo>
                    <a:pt x="66" y="485"/>
                  </a:lnTo>
                  <a:lnTo>
                    <a:pt x="62" y="487"/>
                  </a:lnTo>
                  <a:lnTo>
                    <a:pt x="61" y="489"/>
                  </a:lnTo>
                  <a:lnTo>
                    <a:pt x="59" y="487"/>
                  </a:lnTo>
                  <a:lnTo>
                    <a:pt x="54" y="490"/>
                  </a:lnTo>
                  <a:lnTo>
                    <a:pt x="52" y="490"/>
                  </a:lnTo>
                  <a:lnTo>
                    <a:pt x="52" y="487"/>
                  </a:lnTo>
                  <a:lnTo>
                    <a:pt x="49" y="487"/>
                  </a:lnTo>
                  <a:lnTo>
                    <a:pt x="49" y="489"/>
                  </a:lnTo>
                  <a:lnTo>
                    <a:pt x="44" y="490"/>
                  </a:lnTo>
                  <a:lnTo>
                    <a:pt x="46" y="492"/>
                  </a:lnTo>
                  <a:lnTo>
                    <a:pt x="46" y="490"/>
                  </a:lnTo>
                  <a:lnTo>
                    <a:pt x="47" y="490"/>
                  </a:lnTo>
                  <a:lnTo>
                    <a:pt x="49" y="492"/>
                  </a:lnTo>
                  <a:lnTo>
                    <a:pt x="47" y="492"/>
                  </a:lnTo>
                  <a:lnTo>
                    <a:pt x="47" y="494"/>
                  </a:lnTo>
                  <a:lnTo>
                    <a:pt x="46" y="494"/>
                  </a:lnTo>
                  <a:lnTo>
                    <a:pt x="46" y="495"/>
                  </a:lnTo>
                  <a:lnTo>
                    <a:pt x="44" y="497"/>
                  </a:lnTo>
                  <a:lnTo>
                    <a:pt x="42" y="497"/>
                  </a:lnTo>
                  <a:lnTo>
                    <a:pt x="42" y="495"/>
                  </a:lnTo>
                  <a:lnTo>
                    <a:pt x="41" y="494"/>
                  </a:lnTo>
                  <a:lnTo>
                    <a:pt x="39" y="494"/>
                  </a:lnTo>
                  <a:lnTo>
                    <a:pt x="37" y="494"/>
                  </a:lnTo>
                  <a:lnTo>
                    <a:pt x="36" y="494"/>
                  </a:lnTo>
                  <a:lnTo>
                    <a:pt x="34" y="489"/>
                  </a:lnTo>
                  <a:lnTo>
                    <a:pt x="32" y="489"/>
                  </a:lnTo>
                  <a:lnTo>
                    <a:pt x="32" y="487"/>
                  </a:lnTo>
                  <a:lnTo>
                    <a:pt x="29" y="485"/>
                  </a:lnTo>
                  <a:lnTo>
                    <a:pt x="31" y="485"/>
                  </a:lnTo>
                  <a:lnTo>
                    <a:pt x="29" y="484"/>
                  </a:lnTo>
                  <a:lnTo>
                    <a:pt x="29" y="482"/>
                  </a:lnTo>
                  <a:lnTo>
                    <a:pt x="31" y="484"/>
                  </a:lnTo>
                  <a:lnTo>
                    <a:pt x="34" y="480"/>
                  </a:lnTo>
                  <a:lnTo>
                    <a:pt x="34" y="477"/>
                  </a:lnTo>
                  <a:lnTo>
                    <a:pt x="32" y="475"/>
                  </a:lnTo>
                  <a:lnTo>
                    <a:pt x="31" y="474"/>
                  </a:lnTo>
                  <a:lnTo>
                    <a:pt x="31" y="472"/>
                  </a:lnTo>
                  <a:lnTo>
                    <a:pt x="32" y="472"/>
                  </a:lnTo>
                  <a:lnTo>
                    <a:pt x="31" y="467"/>
                  </a:lnTo>
                  <a:lnTo>
                    <a:pt x="32" y="465"/>
                  </a:lnTo>
                  <a:lnTo>
                    <a:pt x="32" y="464"/>
                  </a:lnTo>
                  <a:lnTo>
                    <a:pt x="31" y="465"/>
                  </a:lnTo>
                  <a:lnTo>
                    <a:pt x="29" y="465"/>
                  </a:lnTo>
                  <a:lnTo>
                    <a:pt x="29" y="467"/>
                  </a:lnTo>
                  <a:lnTo>
                    <a:pt x="27" y="467"/>
                  </a:lnTo>
                  <a:lnTo>
                    <a:pt x="26" y="465"/>
                  </a:lnTo>
                  <a:lnTo>
                    <a:pt x="27" y="465"/>
                  </a:lnTo>
                  <a:lnTo>
                    <a:pt x="26" y="465"/>
                  </a:lnTo>
                  <a:lnTo>
                    <a:pt x="27" y="464"/>
                  </a:lnTo>
                  <a:lnTo>
                    <a:pt x="29" y="460"/>
                  </a:lnTo>
                  <a:lnTo>
                    <a:pt x="29" y="457"/>
                  </a:lnTo>
                  <a:lnTo>
                    <a:pt x="26" y="454"/>
                  </a:lnTo>
                  <a:lnTo>
                    <a:pt x="27" y="450"/>
                  </a:lnTo>
                  <a:lnTo>
                    <a:pt x="20" y="445"/>
                  </a:lnTo>
                  <a:lnTo>
                    <a:pt x="19" y="443"/>
                  </a:lnTo>
                  <a:lnTo>
                    <a:pt x="17" y="442"/>
                  </a:lnTo>
                  <a:lnTo>
                    <a:pt x="17" y="440"/>
                  </a:lnTo>
                  <a:lnTo>
                    <a:pt x="17" y="438"/>
                  </a:lnTo>
                  <a:lnTo>
                    <a:pt x="19" y="437"/>
                  </a:lnTo>
                  <a:lnTo>
                    <a:pt x="20" y="435"/>
                  </a:lnTo>
                  <a:lnTo>
                    <a:pt x="22" y="433"/>
                  </a:lnTo>
                  <a:lnTo>
                    <a:pt x="24" y="433"/>
                  </a:lnTo>
                  <a:lnTo>
                    <a:pt x="26" y="432"/>
                  </a:lnTo>
                  <a:lnTo>
                    <a:pt x="24" y="430"/>
                  </a:lnTo>
                  <a:lnTo>
                    <a:pt x="22" y="428"/>
                  </a:lnTo>
                  <a:lnTo>
                    <a:pt x="24" y="428"/>
                  </a:lnTo>
                  <a:lnTo>
                    <a:pt x="24" y="427"/>
                  </a:lnTo>
                  <a:lnTo>
                    <a:pt x="22" y="427"/>
                  </a:lnTo>
                  <a:lnTo>
                    <a:pt x="22" y="425"/>
                  </a:lnTo>
                  <a:lnTo>
                    <a:pt x="22" y="423"/>
                  </a:lnTo>
                  <a:lnTo>
                    <a:pt x="20" y="423"/>
                  </a:lnTo>
                  <a:lnTo>
                    <a:pt x="19" y="423"/>
                  </a:lnTo>
                  <a:lnTo>
                    <a:pt x="17" y="423"/>
                  </a:lnTo>
                  <a:lnTo>
                    <a:pt x="19" y="417"/>
                  </a:lnTo>
                  <a:lnTo>
                    <a:pt x="19" y="413"/>
                  </a:lnTo>
                  <a:lnTo>
                    <a:pt x="15" y="412"/>
                  </a:lnTo>
                  <a:lnTo>
                    <a:pt x="14" y="410"/>
                  </a:lnTo>
                  <a:lnTo>
                    <a:pt x="14" y="408"/>
                  </a:lnTo>
                  <a:lnTo>
                    <a:pt x="10" y="408"/>
                  </a:lnTo>
                  <a:lnTo>
                    <a:pt x="9" y="407"/>
                  </a:lnTo>
                  <a:lnTo>
                    <a:pt x="7" y="408"/>
                  </a:lnTo>
                  <a:lnTo>
                    <a:pt x="0" y="405"/>
                  </a:lnTo>
                  <a:lnTo>
                    <a:pt x="0" y="400"/>
                  </a:lnTo>
                  <a:lnTo>
                    <a:pt x="0" y="398"/>
                  </a:lnTo>
                  <a:lnTo>
                    <a:pt x="0" y="397"/>
                  </a:lnTo>
                  <a:lnTo>
                    <a:pt x="0" y="395"/>
                  </a:lnTo>
                  <a:lnTo>
                    <a:pt x="2" y="395"/>
                  </a:lnTo>
                  <a:lnTo>
                    <a:pt x="7" y="390"/>
                  </a:lnTo>
                  <a:lnTo>
                    <a:pt x="9" y="388"/>
                  </a:lnTo>
                  <a:lnTo>
                    <a:pt x="12" y="385"/>
                  </a:lnTo>
                  <a:lnTo>
                    <a:pt x="14" y="380"/>
                  </a:lnTo>
                  <a:lnTo>
                    <a:pt x="15" y="382"/>
                  </a:lnTo>
                  <a:lnTo>
                    <a:pt x="17" y="380"/>
                  </a:lnTo>
                  <a:lnTo>
                    <a:pt x="20" y="382"/>
                  </a:lnTo>
                  <a:lnTo>
                    <a:pt x="19" y="383"/>
                  </a:lnTo>
                  <a:lnTo>
                    <a:pt x="20" y="383"/>
                  </a:lnTo>
                  <a:lnTo>
                    <a:pt x="22" y="380"/>
                  </a:lnTo>
                  <a:lnTo>
                    <a:pt x="24" y="378"/>
                  </a:lnTo>
                  <a:lnTo>
                    <a:pt x="22" y="373"/>
                  </a:lnTo>
                  <a:lnTo>
                    <a:pt x="24" y="367"/>
                  </a:lnTo>
                  <a:lnTo>
                    <a:pt x="26" y="368"/>
                  </a:lnTo>
                  <a:lnTo>
                    <a:pt x="24" y="362"/>
                  </a:lnTo>
                  <a:lnTo>
                    <a:pt x="24" y="358"/>
                  </a:lnTo>
                  <a:lnTo>
                    <a:pt x="22" y="357"/>
                  </a:lnTo>
                  <a:lnTo>
                    <a:pt x="26" y="353"/>
                  </a:lnTo>
                  <a:lnTo>
                    <a:pt x="26" y="352"/>
                  </a:lnTo>
                  <a:lnTo>
                    <a:pt x="27" y="350"/>
                  </a:lnTo>
                  <a:lnTo>
                    <a:pt x="27" y="352"/>
                  </a:lnTo>
                  <a:lnTo>
                    <a:pt x="29" y="350"/>
                  </a:lnTo>
                  <a:lnTo>
                    <a:pt x="31" y="348"/>
                  </a:lnTo>
                  <a:lnTo>
                    <a:pt x="37" y="340"/>
                  </a:lnTo>
                  <a:lnTo>
                    <a:pt x="41" y="338"/>
                  </a:lnTo>
                  <a:lnTo>
                    <a:pt x="42" y="336"/>
                  </a:lnTo>
                  <a:lnTo>
                    <a:pt x="44" y="333"/>
                  </a:lnTo>
                  <a:lnTo>
                    <a:pt x="46" y="331"/>
                  </a:lnTo>
                  <a:lnTo>
                    <a:pt x="47" y="328"/>
                  </a:lnTo>
                  <a:lnTo>
                    <a:pt x="47" y="325"/>
                  </a:lnTo>
                  <a:lnTo>
                    <a:pt x="49" y="321"/>
                  </a:lnTo>
                  <a:lnTo>
                    <a:pt x="47" y="321"/>
                  </a:lnTo>
                  <a:lnTo>
                    <a:pt x="47" y="320"/>
                  </a:lnTo>
                  <a:lnTo>
                    <a:pt x="47" y="318"/>
                  </a:lnTo>
                  <a:lnTo>
                    <a:pt x="47" y="316"/>
                  </a:lnTo>
                  <a:lnTo>
                    <a:pt x="47" y="315"/>
                  </a:lnTo>
                  <a:lnTo>
                    <a:pt x="49" y="311"/>
                  </a:lnTo>
                  <a:lnTo>
                    <a:pt x="51" y="311"/>
                  </a:lnTo>
                  <a:lnTo>
                    <a:pt x="51" y="310"/>
                  </a:lnTo>
                  <a:lnTo>
                    <a:pt x="49" y="310"/>
                  </a:lnTo>
                  <a:lnTo>
                    <a:pt x="51" y="306"/>
                  </a:lnTo>
                  <a:lnTo>
                    <a:pt x="49" y="306"/>
                  </a:lnTo>
                  <a:lnTo>
                    <a:pt x="51" y="305"/>
                  </a:lnTo>
                  <a:lnTo>
                    <a:pt x="52" y="301"/>
                  </a:lnTo>
                  <a:lnTo>
                    <a:pt x="52" y="300"/>
                  </a:lnTo>
                  <a:lnTo>
                    <a:pt x="59" y="300"/>
                  </a:lnTo>
                  <a:lnTo>
                    <a:pt x="61" y="300"/>
                  </a:lnTo>
                  <a:lnTo>
                    <a:pt x="62" y="300"/>
                  </a:lnTo>
                  <a:lnTo>
                    <a:pt x="64" y="301"/>
                  </a:lnTo>
                  <a:lnTo>
                    <a:pt x="66" y="300"/>
                  </a:lnTo>
                  <a:lnTo>
                    <a:pt x="89" y="308"/>
                  </a:lnTo>
                  <a:lnTo>
                    <a:pt x="91" y="308"/>
                  </a:lnTo>
                  <a:lnTo>
                    <a:pt x="89" y="311"/>
                  </a:lnTo>
                  <a:lnTo>
                    <a:pt x="91" y="315"/>
                  </a:lnTo>
                  <a:lnTo>
                    <a:pt x="97" y="318"/>
                  </a:lnTo>
                  <a:lnTo>
                    <a:pt x="96" y="318"/>
                  </a:lnTo>
                  <a:lnTo>
                    <a:pt x="97" y="315"/>
                  </a:lnTo>
                  <a:lnTo>
                    <a:pt x="94" y="313"/>
                  </a:lnTo>
                  <a:lnTo>
                    <a:pt x="102" y="303"/>
                  </a:lnTo>
                  <a:lnTo>
                    <a:pt x="96" y="298"/>
                  </a:lnTo>
                  <a:lnTo>
                    <a:pt x="107" y="285"/>
                  </a:lnTo>
                  <a:lnTo>
                    <a:pt x="106" y="285"/>
                  </a:lnTo>
                  <a:lnTo>
                    <a:pt x="106" y="280"/>
                  </a:lnTo>
                  <a:lnTo>
                    <a:pt x="107" y="280"/>
                  </a:lnTo>
                  <a:lnTo>
                    <a:pt x="107" y="278"/>
                  </a:lnTo>
                  <a:lnTo>
                    <a:pt x="109" y="278"/>
                  </a:lnTo>
                  <a:lnTo>
                    <a:pt x="111" y="273"/>
                  </a:lnTo>
                  <a:lnTo>
                    <a:pt x="112" y="271"/>
                  </a:lnTo>
                  <a:lnTo>
                    <a:pt x="112" y="270"/>
                  </a:lnTo>
                  <a:lnTo>
                    <a:pt x="111" y="270"/>
                  </a:lnTo>
                  <a:lnTo>
                    <a:pt x="111" y="268"/>
                  </a:lnTo>
                  <a:lnTo>
                    <a:pt x="114" y="266"/>
                  </a:lnTo>
                  <a:lnTo>
                    <a:pt x="114" y="265"/>
                  </a:lnTo>
                  <a:lnTo>
                    <a:pt x="116" y="263"/>
                  </a:lnTo>
                  <a:lnTo>
                    <a:pt x="118" y="261"/>
                  </a:lnTo>
                  <a:lnTo>
                    <a:pt x="119" y="251"/>
                  </a:lnTo>
                  <a:lnTo>
                    <a:pt x="118" y="248"/>
                  </a:lnTo>
                  <a:lnTo>
                    <a:pt x="121" y="248"/>
                  </a:lnTo>
                  <a:lnTo>
                    <a:pt x="123" y="248"/>
                  </a:lnTo>
                  <a:lnTo>
                    <a:pt x="124" y="248"/>
                  </a:lnTo>
                  <a:lnTo>
                    <a:pt x="124" y="241"/>
                  </a:lnTo>
                  <a:lnTo>
                    <a:pt x="123" y="239"/>
                  </a:lnTo>
                  <a:lnTo>
                    <a:pt x="123" y="238"/>
                  </a:lnTo>
                  <a:lnTo>
                    <a:pt x="121" y="239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1" y="239"/>
                  </a:lnTo>
                  <a:lnTo>
                    <a:pt x="106" y="238"/>
                  </a:lnTo>
                  <a:lnTo>
                    <a:pt x="104" y="239"/>
                  </a:lnTo>
                  <a:lnTo>
                    <a:pt x="102" y="239"/>
                  </a:lnTo>
                  <a:lnTo>
                    <a:pt x="99" y="238"/>
                  </a:lnTo>
                  <a:lnTo>
                    <a:pt x="97" y="239"/>
                  </a:lnTo>
                  <a:lnTo>
                    <a:pt x="96" y="239"/>
                  </a:lnTo>
                  <a:lnTo>
                    <a:pt x="94" y="239"/>
                  </a:lnTo>
                  <a:lnTo>
                    <a:pt x="91" y="239"/>
                  </a:lnTo>
                  <a:lnTo>
                    <a:pt x="87" y="243"/>
                  </a:lnTo>
                  <a:lnTo>
                    <a:pt x="86" y="245"/>
                  </a:lnTo>
                  <a:lnTo>
                    <a:pt x="79" y="248"/>
                  </a:lnTo>
                  <a:lnTo>
                    <a:pt x="74" y="246"/>
                  </a:lnTo>
                  <a:lnTo>
                    <a:pt x="74" y="245"/>
                  </a:lnTo>
                  <a:lnTo>
                    <a:pt x="67" y="243"/>
                  </a:lnTo>
                  <a:lnTo>
                    <a:pt x="66" y="243"/>
                  </a:lnTo>
                  <a:lnTo>
                    <a:pt x="67" y="238"/>
                  </a:lnTo>
                  <a:lnTo>
                    <a:pt x="66" y="234"/>
                  </a:lnTo>
                  <a:lnTo>
                    <a:pt x="66" y="231"/>
                  </a:lnTo>
                  <a:lnTo>
                    <a:pt x="69" y="221"/>
                  </a:lnTo>
                  <a:lnTo>
                    <a:pt x="71" y="218"/>
                  </a:lnTo>
                  <a:lnTo>
                    <a:pt x="72" y="216"/>
                  </a:lnTo>
                  <a:lnTo>
                    <a:pt x="77" y="214"/>
                  </a:lnTo>
                  <a:lnTo>
                    <a:pt x="77" y="213"/>
                  </a:lnTo>
                  <a:lnTo>
                    <a:pt x="76" y="213"/>
                  </a:lnTo>
                  <a:lnTo>
                    <a:pt x="74" y="213"/>
                  </a:lnTo>
                  <a:lnTo>
                    <a:pt x="72" y="213"/>
                  </a:lnTo>
                  <a:lnTo>
                    <a:pt x="67" y="213"/>
                  </a:lnTo>
                  <a:lnTo>
                    <a:pt x="66" y="213"/>
                  </a:lnTo>
                  <a:lnTo>
                    <a:pt x="66" y="211"/>
                  </a:lnTo>
                  <a:lnTo>
                    <a:pt x="64" y="211"/>
                  </a:lnTo>
                  <a:lnTo>
                    <a:pt x="54" y="204"/>
                  </a:lnTo>
                  <a:lnTo>
                    <a:pt x="52" y="201"/>
                  </a:lnTo>
                  <a:lnTo>
                    <a:pt x="46" y="203"/>
                  </a:lnTo>
                  <a:lnTo>
                    <a:pt x="44" y="206"/>
                  </a:lnTo>
                  <a:lnTo>
                    <a:pt x="41" y="208"/>
                  </a:lnTo>
                  <a:lnTo>
                    <a:pt x="39" y="206"/>
                  </a:lnTo>
                  <a:lnTo>
                    <a:pt x="39" y="203"/>
                  </a:lnTo>
                  <a:lnTo>
                    <a:pt x="37" y="201"/>
                  </a:lnTo>
                  <a:lnTo>
                    <a:pt x="37" y="199"/>
                  </a:lnTo>
                  <a:lnTo>
                    <a:pt x="36" y="198"/>
                  </a:lnTo>
                  <a:lnTo>
                    <a:pt x="37" y="196"/>
                  </a:lnTo>
                  <a:lnTo>
                    <a:pt x="39" y="194"/>
                  </a:lnTo>
                  <a:lnTo>
                    <a:pt x="42" y="194"/>
                  </a:lnTo>
                  <a:lnTo>
                    <a:pt x="39" y="189"/>
                  </a:lnTo>
                  <a:lnTo>
                    <a:pt x="37" y="189"/>
                  </a:lnTo>
                  <a:lnTo>
                    <a:pt x="31" y="184"/>
                  </a:lnTo>
                  <a:lnTo>
                    <a:pt x="27" y="183"/>
                  </a:lnTo>
                  <a:lnTo>
                    <a:pt x="26" y="181"/>
                  </a:lnTo>
                  <a:lnTo>
                    <a:pt x="26" y="178"/>
                  </a:lnTo>
                  <a:lnTo>
                    <a:pt x="31" y="176"/>
                  </a:lnTo>
                  <a:lnTo>
                    <a:pt x="34" y="174"/>
                  </a:lnTo>
                  <a:lnTo>
                    <a:pt x="29" y="161"/>
                  </a:lnTo>
                  <a:lnTo>
                    <a:pt x="27" y="159"/>
                  </a:lnTo>
                  <a:lnTo>
                    <a:pt x="24" y="159"/>
                  </a:lnTo>
                  <a:lnTo>
                    <a:pt x="31" y="154"/>
                  </a:lnTo>
                  <a:lnTo>
                    <a:pt x="32" y="148"/>
                  </a:lnTo>
                  <a:lnTo>
                    <a:pt x="36" y="144"/>
                  </a:lnTo>
                  <a:lnTo>
                    <a:pt x="36" y="143"/>
                  </a:lnTo>
                  <a:lnTo>
                    <a:pt x="34" y="139"/>
                  </a:lnTo>
                  <a:lnTo>
                    <a:pt x="32" y="139"/>
                  </a:lnTo>
                  <a:lnTo>
                    <a:pt x="32" y="136"/>
                  </a:lnTo>
                  <a:lnTo>
                    <a:pt x="34" y="134"/>
                  </a:lnTo>
                  <a:lnTo>
                    <a:pt x="36" y="134"/>
                  </a:lnTo>
                  <a:lnTo>
                    <a:pt x="34" y="132"/>
                  </a:lnTo>
                  <a:lnTo>
                    <a:pt x="36" y="131"/>
                  </a:lnTo>
                  <a:lnTo>
                    <a:pt x="39" y="129"/>
                  </a:lnTo>
                  <a:lnTo>
                    <a:pt x="44" y="126"/>
                  </a:lnTo>
                  <a:lnTo>
                    <a:pt x="47" y="126"/>
                  </a:lnTo>
                  <a:lnTo>
                    <a:pt x="51" y="126"/>
                  </a:lnTo>
                  <a:lnTo>
                    <a:pt x="52" y="124"/>
                  </a:lnTo>
                  <a:lnTo>
                    <a:pt x="54" y="121"/>
                  </a:lnTo>
                  <a:lnTo>
                    <a:pt x="54" y="119"/>
                  </a:lnTo>
                  <a:lnTo>
                    <a:pt x="54" y="116"/>
                  </a:lnTo>
                  <a:lnTo>
                    <a:pt x="51" y="111"/>
                  </a:lnTo>
                  <a:lnTo>
                    <a:pt x="52" y="107"/>
                  </a:lnTo>
                  <a:lnTo>
                    <a:pt x="49" y="104"/>
                  </a:lnTo>
                  <a:lnTo>
                    <a:pt x="47" y="99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2" y="94"/>
                  </a:lnTo>
                  <a:lnTo>
                    <a:pt x="41" y="92"/>
                  </a:lnTo>
                  <a:lnTo>
                    <a:pt x="39" y="91"/>
                  </a:lnTo>
                  <a:lnTo>
                    <a:pt x="36" y="89"/>
                  </a:lnTo>
                  <a:lnTo>
                    <a:pt x="34" y="87"/>
                  </a:lnTo>
                  <a:lnTo>
                    <a:pt x="36" y="84"/>
                  </a:lnTo>
                  <a:lnTo>
                    <a:pt x="44" y="72"/>
                  </a:lnTo>
                  <a:lnTo>
                    <a:pt x="77" y="64"/>
                  </a:lnTo>
                  <a:lnTo>
                    <a:pt x="81" y="62"/>
                  </a:lnTo>
                  <a:lnTo>
                    <a:pt x="87" y="57"/>
                  </a:lnTo>
                  <a:lnTo>
                    <a:pt x="139" y="20"/>
                  </a:lnTo>
                  <a:lnTo>
                    <a:pt x="143" y="0"/>
                  </a:lnTo>
                  <a:lnTo>
                    <a:pt x="188" y="5"/>
                  </a:lnTo>
                  <a:lnTo>
                    <a:pt x="241" y="14"/>
                  </a:lnTo>
                  <a:lnTo>
                    <a:pt x="258" y="15"/>
                  </a:lnTo>
                  <a:lnTo>
                    <a:pt x="270" y="17"/>
                  </a:lnTo>
                  <a:lnTo>
                    <a:pt x="300" y="22"/>
                  </a:lnTo>
                  <a:lnTo>
                    <a:pt x="306" y="22"/>
                  </a:lnTo>
                  <a:lnTo>
                    <a:pt x="325" y="25"/>
                  </a:lnTo>
                  <a:lnTo>
                    <a:pt x="330" y="25"/>
                  </a:lnTo>
                  <a:lnTo>
                    <a:pt x="338" y="29"/>
                  </a:lnTo>
                  <a:lnTo>
                    <a:pt x="350" y="29"/>
                  </a:lnTo>
                  <a:lnTo>
                    <a:pt x="360" y="32"/>
                  </a:lnTo>
                  <a:lnTo>
                    <a:pt x="378" y="34"/>
                  </a:lnTo>
                  <a:lnTo>
                    <a:pt x="382" y="35"/>
                  </a:lnTo>
                  <a:lnTo>
                    <a:pt x="387" y="35"/>
                  </a:lnTo>
                  <a:lnTo>
                    <a:pt x="400" y="37"/>
                  </a:lnTo>
                  <a:lnTo>
                    <a:pt x="409" y="39"/>
                  </a:lnTo>
                  <a:lnTo>
                    <a:pt x="414" y="42"/>
                  </a:lnTo>
                  <a:lnTo>
                    <a:pt x="417" y="39"/>
                  </a:lnTo>
                  <a:lnTo>
                    <a:pt x="419" y="39"/>
                  </a:lnTo>
                  <a:lnTo>
                    <a:pt x="430" y="39"/>
                  </a:lnTo>
                  <a:lnTo>
                    <a:pt x="437" y="41"/>
                  </a:lnTo>
                  <a:lnTo>
                    <a:pt x="444" y="41"/>
                  </a:lnTo>
                  <a:lnTo>
                    <a:pt x="464" y="46"/>
                  </a:lnTo>
                  <a:lnTo>
                    <a:pt x="472" y="44"/>
                  </a:lnTo>
                  <a:lnTo>
                    <a:pt x="475" y="46"/>
                  </a:lnTo>
                  <a:lnTo>
                    <a:pt x="484" y="46"/>
                  </a:lnTo>
                  <a:lnTo>
                    <a:pt x="494" y="47"/>
                  </a:lnTo>
                  <a:lnTo>
                    <a:pt x="501" y="46"/>
                  </a:lnTo>
                  <a:lnTo>
                    <a:pt x="502" y="47"/>
                  </a:lnTo>
                  <a:lnTo>
                    <a:pt x="516" y="47"/>
                  </a:lnTo>
                  <a:lnTo>
                    <a:pt x="524" y="51"/>
                  </a:lnTo>
                  <a:lnTo>
                    <a:pt x="537" y="51"/>
                  </a:lnTo>
                  <a:lnTo>
                    <a:pt x="539" y="51"/>
                  </a:lnTo>
                  <a:lnTo>
                    <a:pt x="554" y="54"/>
                  </a:lnTo>
                  <a:lnTo>
                    <a:pt x="559" y="56"/>
                  </a:lnTo>
                  <a:lnTo>
                    <a:pt x="569" y="56"/>
                  </a:lnTo>
                  <a:lnTo>
                    <a:pt x="574" y="57"/>
                  </a:lnTo>
                  <a:lnTo>
                    <a:pt x="586" y="59"/>
                  </a:lnTo>
                  <a:lnTo>
                    <a:pt x="589" y="61"/>
                  </a:lnTo>
                  <a:lnTo>
                    <a:pt x="594" y="57"/>
                  </a:lnTo>
                  <a:lnTo>
                    <a:pt x="598" y="57"/>
                  </a:lnTo>
                  <a:lnTo>
                    <a:pt x="603" y="59"/>
                  </a:lnTo>
                  <a:lnTo>
                    <a:pt x="608" y="59"/>
                  </a:lnTo>
                  <a:lnTo>
                    <a:pt x="611" y="59"/>
                  </a:lnTo>
                  <a:lnTo>
                    <a:pt x="613" y="59"/>
                  </a:lnTo>
                  <a:lnTo>
                    <a:pt x="619" y="59"/>
                  </a:lnTo>
                  <a:lnTo>
                    <a:pt x="623" y="61"/>
                  </a:lnTo>
                  <a:lnTo>
                    <a:pt x="628" y="61"/>
                  </a:lnTo>
                  <a:lnTo>
                    <a:pt x="634" y="61"/>
                  </a:lnTo>
                  <a:lnTo>
                    <a:pt x="636" y="64"/>
                  </a:lnTo>
                  <a:lnTo>
                    <a:pt x="643" y="64"/>
                  </a:lnTo>
                  <a:lnTo>
                    <a:pt x="651" y="62"/>
                  </a:lnTo>
                  <a:lnTo>
                    <a:pt x="659" y="61"/>
                  </a:lnTo>
                  <a:lnTo>
                    <a:pt x="666" y="61"/>
                  </a:lnTo>
                  <a:lnTo>
                    <a:pt x="666" y="62"/>
                  </a:lnTo>
                  <a:lnTo>
                    <a:pt x="668" y="62"/>
                  </a:lnTo>
                  <a:lnTo>
                    <a:pt x="671" y="62"/>
                  </a:lnTo>
                  <a:lnTo>
                    <a:pt x="673" y="61"/>
                  </a:lnTo>
                  <a:lnTo>
                    <a:pt x="690" y="61"/>
                  </a:lnTo>
                  <a:lnTo>
                    <a:pt x="700" y="61"/>
                  </a:lnTo>
                  <a:lnTo>
                    <a:pt x="718" y="59"/>
                  </a:lnTo>
                  <a:lnTo>
                    <a:pt x="733" y="59"/>
                  </a:lnTo>
                  <a:lnTo>
                    <a:pt x="748" y="59"/>
                  </a:lnTo>
                  <a:lnTo>
                    <a:pt x="765" y="57"/>
                  </a:lnTo>
                  <a:lnTo>
                    <a:pt x="771" y="57"/>
                  </a:lnTo>
                  <a:lnTo>
                    <a:pt x="781" y="57"/>
                  </a:lnTo>
                  <a:lnTo>
                    <a:pt x="792" y="56"/>
                  </a:lnTo>
                  <a:lnTo>
                    <a:pt x="807" y="56"/>
                  </a:lnTo>
                  <a:lnTo>
                    <a:pt x="817" y="56"/>
                  </a:lnTo>
                  <a:lnTo>
                    <a:pt x="827" y="56"/>
                  </a:lnTo>
                  <a:lnTo>
                    <a:pt x="838" y="56"/>
                  </a:lnTo>
                  <a:lnTo>
                    <a:pt x="852" y="52"/>
                  </a:lnTo>
                  <a:lnTo>
                    <a:pt x="852" y="54"/>
                  </a:lnTo>
                  <a:lnTo>
                    <a:pt x="853" y="54"/>
                  </a:lnTo>
                  <a:lnTo>
                    <a:pt x="855" y="54"/>
                  </a:lnTo>
                  <a:lnTo>
                    <a:pt x="860" y="54"/>
                  </a:lnTo>
                  <a:lnTo>
                    <a:pt x="873" y="54"/>
                  </a:lnTo>
                  <a:lnTo>
                    <a:pt x="877" y="54"/>
                  </a:lnTo>
                  <a:lnTo>
                    <a:pt x="877" y="52"/>
                  </a:lnTo>
                  <a:lnTo>
                    <a:pt x="880" y="52"/>
                  </a:lnTo>
                  <a:lnTo>
                    <a:pt x="885" y="52"/>
                  </a:lnTo>
                  <a:lnTo>
                    <a:pt x="900" y="52"/>
                  </a:lnTo>
                  <a:lnTo>
                    <a:pt x="905" y="51"/>
                  </a:lnTo>
                  <a:lnTo>
                    <a:pt x="909" y="51"/>
                  </a:lnTo>
                  <a:lnTo>
                    <a:pt x="912" y="51"/>
                  </a:lnTo>
                  <a:lnTo>
                    <a:pt x="924" y="51"/>
                  </a:lnTo>
                  <a:lnTo>
                    <a:pt x="934" y="51"/>
                  </a:lnTo>
                  <a:lnTo>
                    <a:pt x="937" y="49"/>
                  </a:lnTo>
                  <a:lnTo>
                    <a:pt x="944" y="49"/>
                  </a:lnTo>
                  <a:lnTo>
                    <a:pt x="947" y="47"/>
                  </a:lnTo>
                  <a:lnTo>
                    <a:pt x="954" y="47"/>
                  </a:lnTo>
                  <a:lnTo>
                    <a:pt x="959" y="47"/>
                  </a:lnTo>
                  <a:lnTo>
                    <a:pt x="965" y="47"/>
                  </a:lnTo>
                  <a:lnTo>
                    <a:pt x="967" y="47"/>
                  </a:lnTo>
                  <a:lnTo>
                    <a:pt x="976" y="46"/>
                  </a:lnTo>
                  <a:lnTo>
                    <a:pt x="984" y="44"/>
                  </a:lnTo>
                  <a:lnTo>
                    <a:pt x="989" y="44"/>
                  </a:lnTo>
                  <a:lnTo>
                    <a:pt x="1007" y="42"/>
                  </a:lnTo>
                  <a:lnTo>
                    <a:pt x="1009" y="49"/>
                  </a:lnTo>
                  <a:lnTo>
                    <a:pt x="1011" y="51"/>
                  </a:lnTo>
                  <a:lnTo>
                    <a:pt x="1011" y="54"/>
                  </a:lnTo>
                  <a:lnTo>
                    <a:pt x="1004" y="57"/>
                  </a:lnTo>
                  <a:lnTo>
                    <a:pt x="1002" y="61"/>
                  </a:lnTo>
                  <a:lnTo>
                    <a:pt x="1006" y="61"/>
                  </a:lnTo>
                  <a:lnTo>
                    <a:pt x="1007" y="61"/>
                  </a:lnTo>
                  <a:lnTo>
                    <a:pt x="1007" y="62"/>
                  </a:lnTo>
                  <a:lnTo>
                    <a:pt x="1006" y="67"/>
                  </a:lnTo>
                  <a:lnTo>
                    <a:pt x="1004" y="71"/>
                  </a:lnTo>
                  <a:lnTo>
                    <a:pt x="1006" y="74"/>
                  </a:lnTo>
                  <a:lnTo>
                    <a:pt x="1004" y="76"/>
                  </a:lnTo>
                  <a:lnTo>
                    <a:pt x="1002" y="76"/>
                  </a:lnTo>
                  <a:lnTo>
                    <a:pt x="1001" y="77"/>
                  </a:lnTo>
                  <a:lnTo>
                    <a:pt x="997" y="74"/>
                  </a:lnTo>
                  <a:lnTo>
                    <a:pt x="996" y="74"/>
                  </a:lnTo>
                  <a:lnTo>
                    <a:pt x="994" y="77"/>
                  </a:lnTo>
                  <a:lnTo>
                    <a:pt x="989" y="81"/>
                  </a:lnTo>
                  <a:lnTo>
                    <a:pt x="982" y="82"/>
                  </a:lnTo>
                  <a:lnTo>
                    <a:pt x="979" y="86"/>
                  </a:lnTo>
                  <a:lnTo>
                    <a:pt x="976" y="82"/>
                  </a:lnTo>
                  <a:lnTo>
                    <a:pt x="974" y="82"/>
                  </a:lnTo>
                  <a:lnTo>
                    <a:pt x="970" y="81"/>
                  </a:lnTo>
                  <a:lnTo>
                    <a:pt x="967" y="79"/>
                  </a:lnTo>
                  <a:lnTo>
                    <a:pt x="965" y="81"/>
                  </a:lnTo>
                  <a:lnTo>
                    <a:pt x="960" y="87"/>
                  </a:lnTo>
                  <a:lnTo>
                    <a:pt x="959" y="91"/>
                  </a:lnTo>
                  <a:lnTo>
                    <a:pt x="957" y="92"/>
                  </a:lnTo>
                  <a:lnTo>
                    <a:pt x="952" y="91"/>
                  </a:lnTo>
                  <a:lnTo>
                    <a:pt x="947" y="89"/>
                  </a:lnTo>
                  <a:lnTo>
                    <a:pt x="949" y="92"/>
                  </a:lnTo>
                  <a:lnTo>
                    <a:pt x="945" y="92"/>
                  </a:lnTo>
                  <a:lnTo>
                    <a:pt x="944" y="96"/>
                  </a:lnTo>
                  <a:lnTo>
                    <a:pt x="945" y="97"/>
                  </a:lnTo>
                  <a:lnTo>
                    <a:pt x="942" y="97"/>
                  </a:lnTo>
                  <a:lnTo>
                    <a:pt x="940" y="97"/>
                  </a:lnTo>
                  <a:lnTo>
                    <a:pt x="940" y="96"/>
                  </a:lnTo>
                  <a:lnTo>
                    <a:pt x="935" y="97"/>
                  </a:lnTo>
                  <a:lnTo>
                    <a:pt x="934" y="106"/>
                  </a:lnTo>
                  <a:lnTo>
                    <a:pt x="930" y="109"/>
                  </a:lnTo>
                  <a:lnTo>
                    <a:pt x="932" y="112"/>
                  </a:lnTo>
                  <a:lnTo>
                    <a:pt x="930" y="112"/>
                  </a:lnTo>
                  <a:lnTo>
                    <a:pt x="930" y="111"/>
                  </a:lnTo>
                  <a:lnTo>
                    <a:pt x="924" y="114"/>
                  </a:lnTo>
                  <a:lnTo>
                    <a:pt x="925" y="116"/>
                  </a:lnTo>
                  <a:lnTo>
                    <a:pt x="924" y="117"/>
                  </a:lnTo>
                  <a:lnTo>
                    <a:pt x="922" y="116"/>
                  </a:lnTo>
                  <a:lnTo>
                    <a:pt x="922" y="119"/>
                  </a:lnTo>
                  <a:lnTo>
                    <a:pt x="922" y="121"/>
                  </a:lnTo>
                  <a:lnTo>
                    <a:pt x="924" y="122"/>
                  </a:lnTo>
                  <a:lnTo>
                    <a:pt x="927" y="122"/>
                  </a:lnTo>
                  <a:lnTo>
                    <a:pt x="927" y="124"/>
                  </a:lnTo>
                  <a:lnTo>
                    <a:pt x="929" y="124"/>
                  </a:lnTo>
                  <a:lnTo>
                    <a:pt x="929" y="126"/>
                  </a:lnTo>
                  <a:lnTo>
                    <a:pt x="927" y="127"/>
                  </a:lnTo>
                  <a:lnTo>
                    <a:pt x="927" y="129"/>
                  </a:lnTo>
                  <a:lnTo>
                    <a:pt x="929" y="131"/>
                  </a:lnTo>
                  <a:lnTo>
                    <a:pt x="930" y="134"/>
                  </a:lnTo>
                  <a:lnTo>
                    <a:pt x="932" y="136"/>
                  </a:lnTo>
                  <a:lnTo>
                    <a:pt x="932" y="137"/>
                  </a:lnTo>
                  <a:lnTo>
                    <a:pt x="934" y="137"/>
                  </a:lnTo>
                  <a:lnTo>
                    <a:pt x="934" y="139"/>
                  </a:lnTo>
                  <a:lnTo>
                    <a:pt x="932" y="139"/>
                  </a:lnTo>
                  <a:lnTo>
                    <a:pt x="935" y="137"/>
                  </a:lnTo>
                  <a:lnTo>
                    <a:pt x="937" y="139"/>
                  </a:lnTo>
                  <a:lnTo>
                    <a:pt x="935" y="141"/>
                  </a:lnTo>
                  <a:lnTo>
                    <a:pt x="937" y="143"/>
                  </a:lnTo>
                  <a:lnTo>
                    <a:pt x="937" y="144"/>
                  </a:lnTo>
                  <a:lnTo>
                    <a:pt x="939" y="144"/>
                  </a:lnTo>
                  <a:lnTo>
                    <a:pt x="940" y="149"/>
                  </a:lnTo>
                  <a:lnTo>
                    <a:pt x="949" y="148"/>
                  </a:lnTo>
                  <a:lnTo>
                    <a:pt x="949" y="146"/>
                  </a:lnTo>
                  <a:lnTo>
                    <a:pt x="952" y="143"/>
                  </a:lnTo>
                  <a:lnTo>
                    <a:pt x="952" y="148"/>
                  </a:lnTo>
                  <a:lnTo>
                    <a:pt x="955" y="149"/>
                  </a:lnTo>
                  <a:lnTo>
                    <a:pt x="957" y="156"/>
                  </a:lnTo>
                  <a:lnTo>
                    <a:pt x="960" y="161"/>
                  </a:lnTo>
                  <a:lnTo>
                    <a:pt x="964" y="163"/>
                  </a:lnTo>
                  <a:lnTo>
                    <a:pt x="964" y="164"/>
                  </a:lnTo>
                  <a:lnTo>
                    <a:pt x="964" y="168"/>
                  </a:lnTo>
                  <a:lnTo>
                    <a:pt x="964" y="169"/>
                  </a:lnTo>
                  <a:lnTo>
                    <a:pt x="964" y="171"/>
                  </a:lnTo>
                  <a:lnTo>
                    <a:pt x="960" y="171"/>
                  </a:lnTo>
                  <a:lnTo>
                    <a:pt x="960" y="173"/>
                  </a:lnTo>
                  <a:lnTo>
                    <a:pt x="957" y="174"/>
                  </a:lnTo>
                  <a:lnTo>
                    <a:pt x="955" y="176"/>
                  </a:lnTo>
                  <a:lnTo>
                    <a:pt x="955" y="179"/>
                  </a:lnTo>
                  <a:lnTo>
                    <a:pt x="954" y="181"/>
                  </a:lnTo>
                  <a:lnTo>
                    <a:pt x="954" y="183"/>
                  </a:lnTo>
                  <a:lnTo>
                    <a:pt x="954" y="189"/>
                  </a:lnTo>
                  <a:lnTo>
                    <a:pt x="957" y="189"/>
                  </a:lnTo>
                  <a:lnTo>
                    <a:pt x="959" y="189"/>
                  </a:lnTo>
                  <a:lnTo>
                    <a:pt x="964" y="193"/>
                  </a:lnTo>
                  <a:lnTo>
                    <a:pt x="969" y="196"/>
                  </a:lnTo>
                  <a:lnTo>
                    <a:pt x="974" y="199"/>
                  </a:lnTo>
                  <a:lnTo>
                    <a:pt x="974" y="204"/>
                  </a:lnTo>
                  <a:lnTo>
                    <a:pt x="976" y="211"/>
                  </a:lnTo>
                  <a:lnTo>
                    <a:pt x="979" y="213"/>
                  </a:lnTo>
                  <a:lnTo>
                    <a:pt x="979" y="214"/>
                  </a:lnTo>
                  <a:lnTo>
                    <a:pt x="981" y="216"/>
                  </a:lnTo>
                  <a:lnTo>
                    <a:pt x="981" y="221"/>
                  </a:lnTo>
                  <a:lnTo>
                    <a:pt x="981" y="224"/>
                  </a:lnTo>
                  <a:lnTo>
                    <a:pt x="982" y="226"/>
                  </a:lnTo>
                  <a:lnTo>
                    <a:pt x="982" y="228"/>
                  </a:lnTo>
                  <a:lnTo>
                    <a:pt x="984" y="229"/>
                  </a:lnTo>
                  <a:lnTo>
                    <a:pt x="984" y="231"/>
                  </a:lnTo>
                  <a:lnTo>
                    <a:pt x="987" y="236"/>
                  </a:lnTo>
                  <a:lnTo>
                    <a:pt x="989" y="236"/>
                  </a:lnTo>
                  <a:lnTo>
                    <a:pt x="991" y="236"/>
                  </a:lnTo>
                  <a:lnTo>
                    <a:pt x="992" y="238"/>
                  </a:lnTo>
                  <a:lnTo>
                    <a:pt x="996" y="239"/>
                  </a:lnTo>
                  <a:lnTo>
                    <a:pt x="996" y="241"/>
                  </a:lnTo>
                  <a:lnTo>
                    <a:pt x="1004" y="250"/>
                  </a:lnTo>
                  <a:lnTo>
                    <a:pt x="1004" y="251"/>
                  </a:lnTo>
                  <a:lnTo>
                    <a:pt x="1004" y="253"/>
                  </a:lnTo>
                  <a:lnTo>
                    <a:pt x="1002" y="256"/>
                  </a:lnTo>
                  <a:lnTo>
                    <a:pt x="1002" y="258"/>
                  </a:lnTo>
                  <a:lnTo>
                    <a:pt x="1004" y="260"/>
                  </a:lnTo>
                  <a:lnTo>
                    <a:pt x="1004" y="261"/>
                  </a:lnTo>
                  <a:lnTo>
                    <a:pt x="1002" y="261"/>
                  </a:lnTo>
                  <a:lnTo>
                    <a:pt x="1002" y="265"/>
                  </a:lnTo>
                  <a:lnTo>
                    <a:pt x="1004" y="265"/>
                  </a:lnTo>
                  <a:lnTo>
                    <a:pt x="1004" y="266"/>
                  </a:lnTo>
                  <a:lnTo>
                    <a:pt x="1006" y="268"/>
                  </a:lnTo>
                  <a:lnTo>
                    <a:pt x="1004" y="276"/>
                  </a:lnTo>
                  <a:lnTo>
                    <a:pt x="997" y="281"/>
                  </a:lnTo>
                  <a:lnTo>
                    <a:pt x="997" y="285"/>
                  </a:lnTo>
                  <a:lnTo>
                    <a:pt x="994" y="286"/>
                  </a:lnTo>
                  <a:lnTo>
                    <a:pt x="989" y="291"/>
                  </a:lnTo>
                  <a:lnTo>
                    <a:pt x="989" y="293"/>
                  </a:lnTo>
                  <a:lnTo>
                    <a:pt x="989" y="295"/>
                  </a:lnTo>
                  <a:lnTo>
                    <a:pt x="989" y="296"/>
                  </a:lnTo>
                  <a:lnTo>
                    <a:pt x="989" y="305"/>
                  </a:lnTo>
                  <a:lnTo>
                    <a:pt x="989" y="306"/>
                  </a:lnTo>
                  <a:lnTo>
                    <a:pt x="989" y="308"/>
                  </a:lnTo>
                  <a:lnTo>
                    <a:pt x="987" y="310"/>
                  </a:lnTo>
                  <a:lnTo>
                    <a:pt x="986" y="313"/>
                  </a:lnTo>
                  <a:lnTo>
                    <a:pt x="984" y="316"/>
                  </a:lnTo>
                  <a:lnTo>
                    <a:pt x="982" y="321"/>
                  </a:lnTo>
                  <a:lnTo>
                    <a:pt x="981" y="325"/>
                  </a:lnTo>
                  <a:lnTo>
                    <a:pt x="977" y="326"/>
                  </a:lnTo>
                  <a:lnTo>
                    <a:pt x="977" y="325"/>
                  </a:lnTo>
                  <a:lnTo>
                    <a:pt x="981" y="320"/>
                  </a:lnTo>
                  <a:lnTo>
                    <a:pt x="979" y="316"/>
                  </a:lnTo>
                  <a:lnTo>
                    <a:pt x="981" y="316"/>
                  </a:lnTo>
                  <a:lnTo>
                    <a:pt x="982" y="315"/>
                  </a:lnTo>
                  <a:lnTo>
                    <a:pt x="981" y="313"/>
                  </a:lnTo>
                  <a:lnTo>
                    <a:pt x="979" y="313"/>
                  </a:lnTo>
                  <a:lnTo>
                    <a:pt x="979" y="315"/>
                  </a:lnTo>
                  <a:lnTo>
                    <a:pt x="979" y="316"/>
                  </a:lnTo>
                  <a:lnTo>
                    <a:pt x="979" y="320"/>
                  </a:lnTo>
                  <a:lnTo>
                    <a:pt x="976" y="325"/>
                  </a:lnTo>
                  <a:lnTo>
                    <a:pt x="977" y="326"/>
                  </a:lnTo>
                  <a:lnTo>
                    <a:pt x="972" y="326"/>
                  </a:lnTo>
                  <a:lnTo>
                    <a:pt x="965" y="331"/>
                  </a:lnTo>
                  <a:lnTo>
                    <a:pt x="964" y="330"/>
                  </a:lnTo>
                  <a:lnTo>
                    <a:pt x="965" y="330"/>
                  </a:lnTo>
                  <a:lnTo>
                    <a:pt x="965" y="328"/>
                  </a:lnTo>
                  <a:lnTo>
                    <a:pt x="964" y="326"/>
                  </a:lnTo>
                  <a:lnTo>
                    <a:pt x="962" y="326"/>
                  </a:lnTo>
                  <a:lnTo>
                    <a:pt x="960" y="328"/>
                  </a:lnTo>
                  <a:lnTo>
                    <a:pt x="960" y="330"/>
                  </a:lnTo>
                  <a:lnTo>
                    <a:pt x="962" y="331"/>
                  </a:lnTo>
                  <a:lnTo>
                    <a:pt x="960" y="331"/>
                  </a:lnTo>
                  <a:lnTo>
                    <a:pt x="960" y="333"/>
                  </a:lnTo>
                  <a:lnTo>
                    <a:pt x="962" y="333"/>
                  </a:lnTo>
                  <a:lnTo>
                    <a:pt x="959" y="338"/>
                  </a:lnTo>
                  <a:lnTo>
                    <a:pt x="957" y="343"/>
                  </a:lnTo>
                  <a:lnTo>
                    <a:pt x="955" y="345"/>
                  </a:lnTo>
                  <a:lnTo>
                    <a:pt x="954" y="345"/>
                  </a:lnTo>
                  <a:lnTo>
                    <a:pt x="952" y="343"/>
                  </a:lnTo>
                  <a:lnTo>
                    <a:pt x="950" y="340"/>
                  </a:lnTo>
                  <a:lnTo>
                    <a:pt x="950" y="336"/>
                  </a:lnTo>
                  <a:lnTo>
                    <a:pt x="944" y="343"/>
                  </a:lnTo>
                  <a:lnTo>
                    <a:pt x="945" y="343"/>
                  </a:lnTo>
                  <a:lnTo>
                    <a:pt x="930" y="353"/>
                  </a:lnTo>
                  <a:lnTo>
                    <a:pt x="929" y="355"/>
                  </a:lnTo>
                  <a:lnTo>
                    <a:pt x="924" y="353"/>
                  </a:lnTo>
                  <a:lnTo>
                    <a:pt x="919" y="353"/>
                  </a:lnTo>
                  <a:lnTo>
                    <a:pt x="915" y="355"/>
                  </a:lnTo>
                  <a:lnTo>
                    <a:pt x="919" y="355"/>
                  </a:lnTo>
                  <a:lnTo>
                    <a:pt x="919" y="357"/>
                  </a:lnTo>
                  <a:lnTo>
                    <a:pt x="917" y="357"/>
                  </a:lnTo>
                  <a:lnTo>
                    <a:pt x="917" y="358"/>
                  </a:lnTo>
                  <a:lnTo>
                    <a:pt x="919" y="360"/>
                  </a:lnTo>
                  <a:lnTo>
                    <a:pt x="919" y="362"/>
                  </a:lnTo>
                  <a:lnTo>
                    <a:pt x="919" y="363"/>
                  </a:lnTo>
                  <a:lnTo>
                    <a:pt x="917" y="365"/>
                  </a:lnTo>
                  <a:lnTo>
                    <a:pt x="917" y="367"/>
                  </a:lnTo>
                  <a:lnTo>
                    <a:pt x="919" y="368"/>
                  </a:lnTo>
                  <a:lnTo>
                    <a:pt x="919" y="370"/>
                  </a:lnTo>
                  <a:lnTo>
                    <a:pt x="915" y="370"/>
                  </a:lnTo>
                  <a:lnTo>
                    <a:pt x="914" y="370"/>
                  </a:lnTo>
                  <a:lnTo>
                    <a:pt x="912" y="370"/>
                  </a:lnTo>
                  <a:lnTo>
                    <a:pt x="910" y="370"/>
                  </a:lnTo>
                  <a:lnTo>
                    <a:pt x="910" y="368"/>
                  </a:lnTo>
                  <a:lnTo>
                    <a:pt x="912" y="367"/>
                  </a:lnTo>
                  <a:lnTo>
                    <a:pt x="910" y="365"/>
                  </a:lnTo>
                  <a:lnTo>
                    <a:pt x="909" y="363"/>
                  </a:lnTo>
                  <a:lnTo>
                    <a:pt x="905" y="362"/>
                  </a:lnTo>
                  <a:lnTo>
                    <a:pt x="904" y="363"/>
                  </a:lnTo>
                  <a:lnTo>
                    <a:pt x="902" y="365"/>
                  </a:lnTo>
                  <a:lnTo>
                    <a:pt x="899" y="368"/>
                  </a:lnTo>
                  <a:lnTo>
                    <a:pt x="889" y="373"/>
                  </a:lnTo>
                  <a:lnTo>
                    <a:pt x="887" y="373"/>
                  </a:lnTo>
                  <a:lnTo>
                    <a:pt x="885" y="377"/>
                  </a:lnTo>
                  <a:lnTo>
                    <a:pt x="887" y="378"/>
                  </a:lnTo>
                  <a:lnTo>
                    <a:pt x="880" y="383"/>
                  </a:lnTo>
                  <a:lnTo>
                    <a:pt x="878" y="385"/>
                  </a:lnTo>
                  <a:lnTo>
                    <a:pt x="878" y="383"/>
                  </a:lnTo>
                  <a:lnTo>
                    <a:pt x="872" y="388"/>
                  </a:lnTo>
                  <a:lnTo>
                    <a:pt x="867" y="390"/>
                  </a:lnTo>
                  <a:lnTo>
                    <a:pt x="863" y="395"/>
                  </a:lnTo>
                  <a:lnTo>
                    <a:pt x="853" y="403"/>
                  </a:lnTo>
                  <a:lnTo>
                    <a:pt x="852" y="405"/>
                  </a:lnTo>
                  <a:lnTo>
                    <a:pt x="847" y="410"/>
                  </a:lnTo>
                  <a:lnTo>
                    <a:pt x="843" y="415"/>
                  </a:lnTo>
                  <a:lnTo>
                    <a:pt x="837" y="418"/>
                  </a:lnTo>
                  <a:lnTo>
                    <a:pt x="833" y="420"/>
                  </a:lnTo>
                  <a:lnTo>
                    <a:pt x="827" y="425"/>
                  </a:lnTo>
                  <a:lnTo>
                    <a:pt x="815" y="430"/>
                  </a:lnTo>
                  <a:lnTo>
                    <a:pt x="812" y="428"/>
                  </a:lnTo>
                  <a:lnTo>
                    <a:pt x="810" y="428"/>
                  </a:lnTo>
                  <a:lnTo>
                    <a:pt x="808" y="432"/>
                  </a:lnTo>
                  <a:lnTo>
                    <a:pt x="805" y="432"/>
                  </a:lnTo>
                  <a:lnTo>
                    <a:pt x="805" y="433"/>
                  </a:lnTo>
                  <a:lnTo>
                    <a:pt x="803" y="433"/>
                  </a:lnTo>
                  <a:lnTo>
                    <a:pt x="803" y="435"/>
                  </a:lnTo>
                  <a:lnTo>
                    <a:pt x="802" y="437"/>
                  </a:lnTo>
                  <a:lnTo>
                    <a:pt x="803" y="438"/>
                  </a:lnTo>
                  <a:lnTo>
                    <a:pt x="802" y="438"/>
                  </a:lnTo>
                  <a:lnTo>
                    <a:pt x="800" y="440"/>
                  </a:lnTo>
                  <a:lnTo>
                    <a:pt x="800" y="442"/>
                  </a:lnTo>
                  <a:lnTo>
                    <a:pt x="798" y="447"/>
                  </a:lnTo>
                  <a:lnTo>
                    <a:pt x="797" y="447"/>
                  </a:lnTo>
                  <a:lnTo>
                    <a:pt x="795" y="447"/>
                  </a:lnTo>
                  <a:lnTo>
                    <a:pt x="793" y="445"/>
                  </a:lnTo>
                  <a:lnTo>
                    <a:pt x="793" y="442"/>
                  </a:lnTo>
                  <a:lnTo>
                    <a:pt x="792" y="438"/>
                  </a:lnTo>
                  <a:lnTo>
                    <a:pt x="790" y="438"/>
                  </a:lnTo>
                  <a:lnTo>
                    <a:pt x="787" y="435"/>
                  </a:lnTo>
                  <a:lnTo>
                    <a:pt x="785" y="437"/>
                  </a:lnTo>
                  <a:lnTo>
                    <a:pt x="783" y="437"/>
                  </a:lnTo>
                  <a:lnTo>
                    <a:pt x="783" y="438"/>
                  </a:lnTo>
                  <a:lnTo>
                    <a:pt x="780" y="438"/>
                  </a:lnTo>
                  <a:lnTo>
                    <a:pt x="776" y="442"/>
                  </a:lnTo>
                  <a:lnTo>
                    <a:pt x="771" y="440"/>
                  </a:lnTo>
                  <a:lnTo>
                    <a:pt x="770" y="440"/>
                  </a:lnTo>
                  <a:lnTo>
                    <a:pt x="768" y="442"/>
                  </a:lnTo>
                  <a:lnTo>
                    <a:pt x="766" y="443"/>
                  </a:lnTo>
                  <a:lnTo>
                    <a:pt x="766" y="445"/>
                  </a:lnTo>
                  <a:lnTo>
                    <a:pt x="763" y="447"/>
                  </a:lnTo>
                  <a:lnTo>
                    <a:pt x="761" y="449"/>
                  </a:lnTo>
                  <a:lnTo>
                    <a:pt x="761" y="450"/>
                  </a:lnTo>
                  <a:lnTo>
                    <a:pt x="763" y="452"/>
                  </a:lnTo>
                  <a:lnTo>
                    <a:pt x="761" y="457"/>
                  </a:lnTo>
                  <a:lnTo>
                    <a:pt x="760" y="460"/>
                  </a:lnTo>
                  <a:lnTo>
                    <a:pt x="756" y="464"/>
                  </a:lnTo>
                  <a:lnTo>
                    <a:pt x="755" y="464"/>
                  </a:lnTo>
                  <a:lnTo>
                    <a:pt x="751" y="465"/>
                  </a:lnTo>
                  <a:lnTo>
                    <a:pt x="746" y="464"/>
                  </a:lnTo>
                  <a:lnTo>
                    <a:pt x="741" y="462"/>
                  </a:lnTo>
                  <a:lnTo>
                    <a:pt x="731" y="455"/>
                  </a:lnTo>
                  <a:lnTo>
                    <a:pt x="726" y="454"/>
                  </a:lnTo>
                  <a:lnTo>
                    <a:pt x="721" y="454"/>
                  </a:lnTo>
                  <a:lnTo>
                    <a:pt x="715" y="450"/>
                  </a:lnTo>
                  <a:lnTo>
                    <a:pt x="711" y="450"/>
                  </a:lnTo>
                  <a:lnTo>
                    <a:pt x="703" y="449"/>
                  </a:lnTo>
                  <a:lnTo>
                    <a:pt x="693" y="454"/>
                  </a:lnTo>
                  <a:lnTo>
                    <a:pt x="683" y="454"/>
                  </a:lnTo>
                  <a:lnTo>
                    <a:pt x="679" y="454"/>
                  </a:lnTo>
                  <a:lnTo>
                    <a:pt x="674" y="455"/>
                  </a:lnTo>
                  <a:lnTo>
                    <a:pt x="669" y="454"/>
                  </a:lnTo>
                  <a:lnTo>
                    <a:pt x="666" y="455"/>
                  </a:lnTo>
                  <a:close/>
                </a:path>
              </a:pathLst>
            </a:custGeom>
            <a:solidFill>
              <a:srgbClr val="007D8F"/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1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1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1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  50%</a:t>
              </a:r>
              <a:endParaRPr lang="en-US" sz="11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2" name="Freeform 58">
              <a:extLst>
                <a:ext uri="{FF2B5EF4-FFF2-40B4-BE49-F238E27FC236}">
                  <a16:creationId xmlns:a16="http://schemas.microsoft.com/office/drawing/2014/main" xmlns="" id="{6844B7D0-2ACA-48BF-A934-6CD579852EBD}"/>
                </a:ext>
              </a:extLst>
            </p:cNvPr>
            <p:cNvSpPr>
              <a:spLocks/>
            </p:cNvSpPr>
            <p:nvPr/>
          </p:nvSpPr>
          <p:spPr bwMode="gray">
            <a:xfrm>
              <a:off x="1169987" y="1747838"/>
              <a:ext cx="1289050" cy="1000125"/>
            </a:xfrm>
            <a:custGeom>
              <a:avLst/>
              <a:gdLst/>
              <a:ahLst/>
              <a:cxnLst>
                <a:cxn ang="0">
                  <a:pos x="706" y="379"/>
                </a:cxn>
                <a:cxn ang="0">
                  <a:pos x="746" y="393"/>
                </a:cxn>
                <a:cxn ang="0">
                  <a:pos x="763" y="419"/>
                </a:cxn>
                <a:cxn ang="0">
                  <a:pos x="790" y="428"/>
                </a:cxn>
                <a:cxn ang="0">
                  <a:pos x="775" y="465"/>
                </a:cxn>
                <a:cxn ang="0">
                  <a:pos x="728" y="480"/>
                </a:cxn>
                <a:cxn ang="0">
                  <a:pos x="716" y="505"/>
                </a:cxn>
                <a:cxn ang="0">
                  <a:pos x="695" y="548"/>
                </a:cxn>
                <a:cxn ang="0">
                  <a:pos x="669" y="577"/>
                </a:cxn>
                <a:cxn ang="0">
                  <a:pos x="618" y="585"/>
                </a:cxn>
                <a:cxn ang="0">
                  <a:pos x="569" y="573"/>
                </a:cxn>
                <a:cxn ang="0">
                  <a:pos x="562" y="538"/>
                </a:cxn>
                <a:cxn ang="0">
                  <a:pos x="539" y="537"/>
                </a:cxn>
                <a:cxn ang="0">
                  <a:pos x="511" y="553"/>
                </a:cxn>
                <a:cxn ang="0">
                  <a:pos x="499" y="533"/>
                </a:cxn>
                <a:cxn ang="0">
                  <a:pos x="457" y="538"/>
                </a:cxn>
                <a:cxn ang="0">
                  <a:pos x="429" y="511"/>
                </a:cxn>
                <a:cxn ang="0">
                  <a:pos x="403" y="511"/>
                </a:cxn>
                <a:cxn ang="0">
                  <a:pos x="373" y="505"/>
                </a:cxn>
                <a:cxn ang="0">
                  <a:pos x="347" y="511"/>
                </a:cxn>
                <a:cxn ang="0">
                  <a:pos x="327" y="513"/>
                </a:cxn>
                <a:cxn ang="0">
                  <a:pos x="296" y="533"/>
                </a:cxn>
                <a:cxn ang="0">
                  <a:pos x="285" y="558"/>
                </a:cxn>
                <a:cxn ang="0">
                  <a:pos x="273" y="583"/>
                </a:cxn>
                <a:cxn ang="0">
                  <a:pos x="245" y="587"/>
                </a:cxn>
                <a:cxn ang="0">
                  <a:pos x="216" y="578"/>
                </a:cxn>
                <a:cxn ang="0">
                  <a:pos x="198" y="610"/>
                </a:cxn>
                <a:cxn ang="0">
                  <a:pos x="176" y="625"/>
                </a:cxn>
                <a:cxn ang="0">
                  <a:pos x="148" y="610"/>
                </a:cxn>
                <a:cxn ang="0">
                  <a:pos x="101" y="615"/>
                </a:cxn>
                <a:cxn ang="0">
                  <a:pos x="81" y="600"/>
                </a:cxn>
                <a:cxn ang="0">
                  <a:pos x="62" y="580"/>
                </a:cxn>
                <a:cxn ang="0">
                  <a:pos x="51" y="533"/>
                </a:cxn>
                <a:cxn ang="0">
                  <a:pos x="59" y="483"/>
                </a:cxn>
                <a:cxn ang="0">
                  <a:pos x="49" y="460"/>
                </a:cxn>
                <a:cxn ang="0">
                  <a:pos x="71" y="436"/>
                </a:cxn>
                <a:cxn ang="0">
                  <a:pos x="49" y="404"/>
                </a:cxn>
                <a:cxn ang="0">
                  <a:pos x="29" y="399"/>
                </a:cxn>
                <a:cxn ang="0">
                  <a:pos x="31" y="366"/>
                </a:cxn>
                <a:cxn ang="0">
                  <a:pos x="27" y="338"/>
                </a:cxn>
                <a:cxn ang="0">
                  <a:pos x="9" y="307"/>
                </a:cxn>
                <a:cxn ang="0">
                  <a:pos x="19" y="282"/>
                </a:cxn>
                <a:cxn ang="0">
                  <a:pos x="44" y="249"/>
                </a:cxn>
                <a:cxn ang="0">
                  <a:pos x="41" y="217"/>
                </a:cxn>
                <a:cxn ang="0">
                  <a:pos x="34" y="179"/>
                </a:cxn>
                <a:cxn ang="0">
                  <a:pos x="17" y="164"/>
                </a:cxn>
                <a:cxn ang="0">
                  <a:pos x="29" y="122"/>
                </a:cxn>
                <a:cxn ang="0">
                  <a:pos x="161" y="47"/>
                </a:cxn>
                <a:cxn ang="0">
                  <a:pos x="363" y="1"/>
                </a:cxn>
                <a:cxn ang="0">
                  <a:pos x="477" y="22"/>
                </a:cxn>
                <a:cxn ang="0">
                  <a:pos x="577" y="107"/>
                </a:cxn>
                <a:cxn ang="0">
                  <a:pos x="504" y="42"/>
                </a:cxn>
                <a:cxn ang="0">
                  <a:pos x="467" y="50"/>
                </a:cxn>
                <a:cxn ang="0">
                  <a:pos x="487" y="95"/>
                </a:cxn>
                <a:cxn ang="0">
                  <a:pos x="514" y="142"/>
                </a:cxn>
                <a:cxn ang="0">
                  <a:pos x="527" y="197"/>
                </a:cxn>
                <a:cxn ang="0">
                  <a:pos x="554" y="214"/>
                </a:cxn>
                <a:cxn ang="0">
                  <a:pos x="621" y="224"/>
                </a:cxn>
                <a:cxn ang="0">
                  <a:pos x="810" y="180"/>
                </a:cxn>
                <a:cxn ang="0">
                  <a:pos x="716" y="279"/>
                </a:cxn>
                <a:cxn ang="0">
                  <a:pos x="701" y="316"/>
                </a:cxn>
              </a:cxnLst>
              <a:rect l="0" t="0" r="r" b="b"/>
              <a:pathLst>
                <a:path w="812" h="630">
                  <a:moveTo>
                    <a:pt x="693" y="339"/>
                  </a:moveTo>
                  <a:lnTo>
                    <a:pt x="696" y="339"/>
                  </a:lnTo>
                  <a:lnTo>
                    <a:pt x="698" y="341"/>
                  </a:lnTo>
                  <a:lnTo>
                    <a:pt x="703" y="354"/>
                  </a:lnTo>
                  <a:lnTo>
                    <a:pt x="700" y="356"/>
                  </a:lnTo>
                  <a:lnTo>
                    <a:pt x="695" y="358"/>
                  </a:lnTo>
                  <a:lnTo>
                    <a:pt x="695" y="361"/>
                  </a:lnTo>
                  <a:lnTo>
                    <a:pt x="696" y="363"/>
                  </a:lnTo>
                  <a:lnTo>
                    <a:pt x="700" y="364"/>
                  </a:lnTo>
                  <a:lnTo>
                    <a:pt x="706" y="369"/>
                  </a:lnTo>
                  <a:lnTo>
                    <a:pt x="708" y="369"/>
                  </a:lnTo>
                  <a:lnTo>
                    <a:pt x="711" y="374"/>
                  </a:lnTo>
                  <a:lnTo>
                    <a:pt x="708" y="374"/>
                  </a:lnTo>
                  <a:lnTo>
                    <a:pt x="706" y="376"/>
                  </a:lnTo>
                  <a:lnTo>
                    <a:pt x="705" y="378"/>
                  </a:lnTo>
                  <a:lnTo>
                    <a:pt x="706" y="379"/>
                  </a:lnTo>
                  <a:lnTo>
                    <a:pt x="706" y="381"/>
                  </a:lnTo>
                  <a:lnTo>
                    <a:pt x="708" y="383"/>
                  </a:lnTo>
                  <a:lnTo>
                    <a:pt x="708" y="386"/>
                  </a:lnTo>
                  <a:lnTo>
                    <a:pt x="710" y="388"/>
                  </a:lnTo>
                  <a:lnTo>
                    <a:pt x="713" y="386"/>
                  </a:lnTo>
                  <a:lnTo>
                    <a:pt x="715" y="383"/>
                  </a:lnTo>
                  <a:lnTo>
                    <a:pt x="721" y="381"/>
                  </a:lnTo>
                  <a:lnTo>
                    <a:pt x="723" y="384"/>
                  </a:lnTo>
                  <a:lnTo>
                    <a:pt x="733" y="391"/>
                  </a:lnTo>
                  <a:lnTo>
                    <a:pt x="735" y="391"/>
                  </a:lnTo>
                  <a:lnTo>
                    <a:pt x="735" y="393"/>
                  </a:lnTo>
                  <a:lnTo>
                    <a:pt x="736" y="393"/>
                  </a:lnTo>
                  <a:lnTo>
                    <a:pt x="741" y="393"/>
                  </a:lnTo>
                  <a:lnTo>
                    <a:pt x="743" y="393"/>
                  </a:lnTo>
                  <a:lnTo>
                    <a:pt x="745" y="393"/>
                  </a:lnTo>
                  <a:lnTo>
                    <a:pt x="746" y="393"/>
                  </a:lnTo>
                  <a:lnTo>
                    <a:pt x="746" y="394"/>
                  </a:lnTo>
                  <a:lnTo>
                    <a:pt x="741" y="396"/>
                  </a:lnTo>
                  <a:lnTo>
                    <a:pt x="740" y="398"/>
                  </a:lnTo>
                  <a:lnTo>
                    <a:pt x="738" y="401"/>
                  </a:lnTo>
                  <a:lnTo>
                    <a:pt x="735" y="411"/>
                  </a:lnTo>
                  <a:lnTo>
                    <a:pt x="735" y="414"/>
                  </a:lnTo>
                  <a:lnTo>
                    <a:pt x="736" y="418"/>
                  </a:lnTo>
                  <a:lnTo>
                    <a:pt x="735" y="423"/>
                  </a:lnTo>
                  <a:lnTo>
                    <a:pt x="736" y="423"/>
                  </a:lnTo>
                  <a:lnTo>
                    <a:pt x="743" y="425"/>
                  </a:lnTo>
                  <a:lnTo>
                    <a:pt x="743" y="426"/>
                  </a:lnTo>
                  <a:lnTo>
                    <a:pt x="748" y="428"/>
                  </a:lnTo>
                  <a:lnTo>
                    <a:pt x="755" y="425"/>
                  </a:lnTo>
                  <a:lnTo>
                    <a:pt x="756" y="423"/>
                  </a:lnTo>
                  <a:lnTo>
                    <a:pt x="760" y="419"/>
                  </a:lnTo>
                  <a:lnTo>
                    <a:pt x="763" y="419"/>
                  </a:lnTo>
                  <a:lnTo>
                    <a:pt x="765" y="419"/>
                  </a:lnTo>
                  <a:lnTo>
                    <a:pt x="766" y="419"/>
                  </a:lnTo>
                  <a:lnTo>
                    <a:pt x="768" y="418"/>
                  </a:lnTo>
                  <a:lnTo>
                    <a:pt x="771" y="419"/>
                  </a:lnTo>
                  <a:lnTo>
                    <a:pt x="773" y="419"/>
                  </a:lnTo>
                  <a:lnTo>
                    <a:pt x="775" y="418"/>
                  </a:lnTo>
                  <a:lnTo>
                    <a:pt x="780" y="419"/>
                  </a:lnTo>
                  <a:lnTo>
                    <a:pt x="787" y="418"/>
                  </a:lnTo>
                  <a:lnTo>
                    <a:pt x="787" y="419"/>
                  </a:lnTo>
                  <a:lnTo>
                    <a:pt x="790" y="419"/>
                  </a:lnTo>
                  <a:lnTo>
                    <a:pt x="792" y="418"/>
                  </a:lnTo>
                  <a:lnTo>
                    <a:pt x="792" y="419"/>
                  </a:lnTo>
                  <a:lnTo>
                    <a:pt x="793" y="421"/>
                  </a:lnTo>
                  <a:lnTo>
                    <a:pt x="793" y="428"/>
                  </a:lnTo>
                  <a:lnTo>
                    <a:pt x="792" y="428"/>
                  </a:lnTo>
                  <a:lnTo>
                    <a:pt x="790" y="428"/>
                  </a:lnTo>
                  <a:lnTo>
                    <a:pt x="787" y="428"/>
                  </a:lnTo>
                  <a:lnTo>
                    <a:pt x="788" y="431"/>
                  </a:lnTo>
                  <a:lnTo>
                    <a:pt x="787" y="441"/>
                  </a:lnTo>
                  <a:lnTo>
                    <a:pt x="785" y="443"/>
                  </a:lnTo>
                  <a:lnTo>
                    <a:pt x="783" y="445"/>
                  </a:lnTo>
                  <a:lnTo>
                    <a:pt x="783" y="446"/>
                  </a:lnTo>
                  <a:lnTo>
                    <a:pt x="780" y="448"/>
                  </a:lnTo>
                  <a:lnTo>
                    <a:pt x="780" y="450"/>
                  </a:lnTo>
                  <a:lnTo>
                    <a:pt x="781" y="450"/>
                  </a:lnTo>
                  <a:lnTo>
                    <a:pt x="781" y="451"/>
                  </a:lnTo>
                  <a:lnTo>
                    <a:pt x="780" y="453"/>
                  </a:lnTo>
                  <a:lnTo>
                    <a:pt x="778" y="458"/>
                  </a:lnTo>
                  <a:lnTo>
                    <a:pt x="776" y="458"/>
                  </a:lnTo>
                  <a:lnTo>
                    <a:pt x="776" y="460"/>
                  </a:lnTo>
                  <a:lnTo>
                    <a:pt x="775" y="460"/>
                  </a:lnTo>
                  <a:lnTo>
                    <a:pt x="775" y="465"/>
                  </a:lnTo>
                  <a:lnTo>
                    <a:pt x="776" y="465"/>
                  </a:lnTo>
                  <a:lnTo>
                    <a:pt x="765" y="478"/>
                  </a:lnTo>
                  <a:lnTo>
                    <a:pt x="771" y="483"/>
                  </a:lnTo>
                  <a:lnTo>
                    <a:pt x="763" y="493"/>
                  </a:lnTo>
                  <a:lnTo>
                    <a:pt x="766" y="495"/>
                  </a:lnTo>
                  <a:lnTo>
                    <a:pt x="765" y="498"/>
                  </a:lnTo>
                  <a:lnTo>
                    <a:pt x="766" y="498"/>
                  </a:lnTo>
                  <a:lnTo>
                    <a:pt x="760" y="495"/>
                  </a:lnTo>
                  <a:lnTo>
                    <a:pt x="758" y="491"/>
                  </a:lnTo>
                  <a:lnTo>
                    <a:pt x="760" y="488"/>
                  </a:lnTo>
                  <a:lnTo>
                    <a:pt x="758" y="488"/>
                  </a:lnTo>
                  <a:lnTo>
                    <a:pt x="735" y="480"/>
                  </a:lnTo>
                  <a:lnTo>
                    <a:pt x="733" y="481"/>
                  </a:lnTo>
                  <a:lnTo>
                    <a:pt x="731" y="480"/>
                  </a:lnTo>
                  <a:lnTo>
                    <a:pt x="730" y="480"/>
                  </a:lnTo>
                  <a:lnTo>
                    <a:pt x="728" y="480"/>
                  </a:lnTo>
                  <a:lnTo>
                    <a:pt x="721" y="480"/>
                  </a:lnTo>
                  <a:lnTo>
                    <a:pt x="721" y="481"/>
                  </a:lnTo>
                  <a:lnTo>
                    <a:pt x="720" y="485"/>
                  </a:lnTo>
                  <a:lnTo>
                    <a:pt x="718" y="486"/>
                  </a:lnTo>
                  <a:lnTo>
                    <a:pt x="720" y="486"/>
                  </a:lnTo>
                  <a:lnTo>
                    <a:pt x="718" y="490"/>
                  </a:lnTo>
                  <a:lnTo>
                    <a:pt x="720" y="490"/>
                  </a:lnTo>
                  <a:lnTo>
                    <a:pt x="720" y="491"/>
                  </a:lnTo>
                  <a:lnTo>
                    <a:pt x="718" y="491"/>
                  </a:lnTo>
                  <a:lnTo>
                    <a:pt x="716" y="495"/>
                  </a:lnTo>
                  <a:lnTo>
                    <a:pt x="716" y="496"/>
                  </a:lnTo>
                  <a:lnTo>
                    <a:pt x="716" y="498"/>
                  </a:lnTo>
                  <a:lnTo>
                    <a:pt x="716" y="500"/>
                  </a:lnTo>
                  <a:lnTo>
                    <a:pt x="716" y="501"/>
                  </a:lnTo>
                  <a:lnTo>
                    <a:pt x="718" y="501"/>
                  </a:lnTo>
                  <a:lnTo>
                    <a:pt x="716" y="505"/>
                  </a:lnTo>
                  <a:lnTo>
                    <a:pt x="716" y="508"/>
                  </a:lnTo>
                  <a:lnTo>
                    <a:pt x="715" y="511"/>
                  </a:lnTo>
                  <a:lnTo>
                    <a:pt x="713" y="513"/>
                  </a:lnTo>
                  <a:lnTo>
                    <a:pt x="711" y="516"/>
                  </a:lnTo>
                  <a:lnTo>
                    <a:pt x="710" y="518"/>
                  </a:lnTo>
                  <a:lnTo>
                    <a:pt x="706" y="520"/>
                  </a:lnTo>
                  <a:lnTo>
                    <a:pt x="700" y="528"/>
                  </a:lnTo>
                  <a:lnTo>
                    <a:pt x="698" y="530"/>
                  </a:lnTo>
                  <a:lnTo>
                    <a:pt x="696" y="532"/>
                  </a:lnTo>
                  <a:lnTo>
                    <a:pt x="696" y="530"/>
                  </a:lnTo>
                  <a:lnTo>
                    <a:pt x="695" y="532"/>
                  </a:lnTo>
                  <a:lnTo>
                    <a:pt x="695" y="533"/>
                  </a:lnTo>
                  <a:lnTo>
                    <a:pt x="691" y="537"/>
                  </a:lnTo>
                  <a:lnTo>
                    <a:pt x="693" y="538"/>
                  </a:lnTo>
                  <a:lnTo>
                    <a:pt x="693" y="542"/>
                  </a:lnTo>
                  <a:lnTo>
                    <a:pt x="695" y="548"/>
                  </a:lnTo>
                  <a:lnTo>
                    <a:pt x="693" y="547"/>
                  </a:lnTo>
                  <a:lnTo>
                    <a:pt x="691" y="553"/>
                  </a:lnTo>
                  <a:lnTo>
                    <a:pt x="693" y="558"/>
                  </a:lnTo>
                  <a:lnTo>
                    <a:pt x="691" y="560"/>
                  </a:lnTo>
                  <a:lnTo>
                    <a:pt x="689" y="563"/>
                  </a:lnTo>
                  <a:lnTo>
                    <a:pt x="688" y="563"/>
                  </a:lnTo>
                  <a:lnTo>
                    <a:pt x="689" y="562"/>
                  </a:lnTo>
                  <a:lnTo>
                    <a:pt x="686" y="560"/>
                  </a:lnTo>
                  <a:lnTo>
                    <a:pt x="684" y="562"/>
                  </a:lnTo>
                  <a:lnTo>
                    <a:pt x="683" y="560"/>
                  </a:lnTo>
                  <a:lnTo>
                    <a:pt x="681" y="565"/>
                  </a:lnTo>
                  <a:lnTo>
                    <a:pt x="678" y="568"/>
                  </a:lnTo>
                  <a:lnTo>
                    <a:pt x="676" y="570"/>
                  </a:lnTo>
                  <a:lnTo>
                    <a:pt x="671" y="575"/>
                  </a:lnTo>
                  <a:lnTo>
                    <a:pt x="669" y="575"/>
                  </a:lnTo>
                  <a:lnTo>
                    <a:pt x="669" y="577"/>
                  </a:lnTo>
                  <a:lnTo>
                    <a:pt x="669" y="578"/>
                  </a:lnTo>
                  <a:lnTo>
                    <a:pt x="669" y="580"/>
                  </a:lnTo>
                  <a:lnTo>
                    <a:pt x="669" y="585"/>
                  </a:lnTo>
                  <a:lnTo>
                    <a:pt x="659" y="580"/>
                  </a:lnTo>
                  <a:lnTo>
                    <a:pt x="658" y="580"/>
                  </a:lnTo>
                  <a:lnTo>
                    <a:pt x="648" y="580"/>
                  </a:lnTo>
                  <a:lnTo>
                    <a:pt x="644" y="582"/>
                  </a:lnTo>
                  <a:lnTo>
                    <a:pt x="641" y="583"/>
                  </a:lnTo>
                  <a:lnTo>
                    <a:pt x="639" y="583"/>
                  </a:lnTo>
                  <a:lnTo>
                    <a:pt x="636" y="583"/>
                  </a:lnTo>
                  <a:lnTo>
                    <a:pt x="633" y="582"/>
                  </a:lnTo>
                  <a:lnTo>
                    <a:pt x="631" y="582"/>
                  </a:lnTo>
                  <a:lnTo>
                    <a:pt x="629" y="583"/>
                  </a:lnTo>
                  <a:lnTo>
                    <a:pt x="628" y="585"/>
                  </a:lnTo>
                  <a:lnTo>
                    <a:pt x="626" y="585"/>
                  </a:lnTo>
                  <a:lnTo>
                    <a:pt x="618" y="585"/>
                  </a:lnTo>
                  <a:lnTo>
                    <a:pt x="613" y="583"/>
                  </a:lnTo>
                  <a:lnTo>
                    <a:pt x="609" y="588"/>
                  </a:lnTo>
                  <a:lnTo>
                    <a:pt x="608" y="590"/>
                  </a:lnTo>
                  <a:lnTo>
                    <a:pt x="606" y="590"/>
                  </a:lnTo>
                  <a:lnTo>
                    <a:pt x="608" y="587"/>
                  </a:lnTo>
                  <a:lnTo>
                    <a:pt x="608" y="585"/>
                  </a:lnTo>
                  <a:lnTo>
                    <a:pt x="608" y="583"/>
                  </a:lnTo>
                  <a:lnTo>
                    <a:pt x="608" y="582"/>
                  </a:lnTo>
                  <a:lnTo>
                    <a:pt x="604" y="582"/>
                  </a:lnTo>
                  <a:lnTo>
                    <a:pt x="601" y="580"/>
                  </a:lnTo>
                  <a:lnTo>
                    <a:pt x="596" y="578"/>
                  </a:lnTo>
                  <a:lnTo>
                    <a:pt x="594" y="578"/>
                  </a:lnTo>
                  <a:lnTo>
                    <a:pt x="592" y="578"/>
                  </a:lnTo>
                  <a:lnTo>
                    <a:pt x="587" y="577"/>
                  </a:lnTo>
                  <a:lnTo>
                    <a:pt x="571" y="577"/>
                  </a:lnTo>
                  <a:lnTo>
                    <a:pt x="569" y="573"/>
                  </a:lnTo>
                  <a:lnTo>
                    <a:pt x="567" y="575"/>
                  </a:lnTo>
                  <a:lnTo>
                    <a:pt x="566" y="572"/>
                  </a:lnTo>
                  <a:lnTo>
                    <a:pt x="562" y="565"/>
                  </a:lnTo>
                  <a:lnTo>
                    <a:pt x="562" y="558"/>
                  </a:lnTo>
                  <a:lnTo>
                    <a:pt x="564" y="553"/>
                  </a:lnTo>
                  <a:lnTo>
                    <a:pt x="566" y="548"/>
                  </a:lnTo>
                  <a:lnTo>
                    <a:pt x="571" y="543"/>
                  </a:lnTo>
                  <a:lnTo>
                    <a:pt x="574" y="535"/>
                  </a:lnTo>
                  <a:lnTo>
                    <a:pt x="569" y="533"/>
                  </a:lnTo>
                  <a:lnTo>
                    <a:pt x="567" y="533"/>
                  </a:lnTo>
                  <a:lnTo>
                    <a:pt x="569" y="533"/>
                  </a:lnTo>
                  <a:lnTo>
                    <a:pt x="567" y="535"/>
                  </a:lnTo>
                  <a:lnTo>
                    <a:pt x="564" y="537"/>
                  </a:lnTo>
                  <a:lnTo>
                    <a:pt x="566" y="538"/>
                  </a:lnTo>
                  <a:lnTo>
                    <a:pt x="564" y="540"/>
                  </a:lnTo>
                  <a:lnTo>
                    <a:pt x="562" y="538"/>
                  </a:lnTo>
                  <a:lnTo>
                    <a:pt x="562" y="537"/>
                  </a:lnTo>
                  <a:lnTo>
                    <a:pt x="561" y="540"/>
                  </a:lnTo>
                  <a:lnTo>
                    <a:pt x="559" y="540"/>
                  </a:lnTo>
                  <a:lnTo>
                    <a:pt x="557" y="540"/>
                  </a:lnTo>
                  <a:lnTo>
                    <a:pt x="556" y="538"/>
                  </a:lnTo>
                  <a:lnTo>
                    <a:pt x="554" y="540"/>
                  </a:lnTo>
                  <a:lnTo>
                    <a:pt x="552" y="538"/>
                  </a:lnTo>
                  <a:lnTo>
                    <a:pt x="551" y="537"/>
                  </a:lnTo>
                  <a:lnTo>
                    <a:pt x="549" y="535"/>
                  </a:lnTo>
                  <a:lnTo>
                    <a:pt x="551" y="533"/>
                  </a:lnTo>
                  <a:lnTo>
                    <a:pt x="547" y="533"/>
                  </a:lnTo>
                  <a:lnTo>
                    <a:pt x="544" y="537"/>
                  </a:lnTo>
                  <a:lnTo>
                    <a:pt x="542" y="537"/>
                  </a:lnTo>
                  <a:lnTo>
                    <a:pt x="541" y="535"/>
                  </a:lnTo>
                  <a:lnTo>
                    <a:pt x="539" y="535"/>
                  </a:lnTo>
                  <a:lnTo>
                    <a:pt x="539" y="537"/>
                  </a:lnTo>
                  <a:lnTo>
                    <a:pt x="534" y="542"/>
                  </a:lnTo>
                  <a:lnTo>
                    <a:pt x="534" y="543"/>
                  </a:lnTo>
                  <a:lnTo>
                    <a:pt x="532" y="545"/>
                  </a:lnTo>
                  <a:lnTo>
                    <a:pt x="529" y="545"/>
                  </a:lnTo>
                  <a:lnTo>
                    <a:pt x="526" y="547"/>
                  </a:lnTo>
                  <a:lnTo>
                    <a:pt x="524" y="545"/>
                  </a:lnTo>
                  <a:lnTo>
                    <a:pt x="519" y="545"/>
                  </a:lnTo>
                  <a:lnTo>
                    <a:pt x="517" y="543"/>
                  </a:lnTo>
                  <a:lnTo>
                    <a:pt x="514" y="545"/>
                  </a:lnTo>
                  <a:lnTo>
                    <a:pt x="516" y="547"/>
                  </a:lnTo>
                  <a:lnTo>
                    <a:pt x="519" y="548"/>
                  </a:lnTo>
                  <a:lnTo>
                    <a:pt x="519" y="552"/>
                  </a:lnTo>
                  <a:lnTo>
                    <a:pt x="517" y="553"/>
                  </a:lnTo>
                  <a:lnTo>
                    <a:pt x="514" y="553"/>
                  </a:lnTo>
                  <a:lnTo>
                    <a:pt x="512" y="553"/>
                  </a:lnTo>
                  <a:lnTo>
                    <a:pt x="511" y="553"/>
                  </a:lnTo>
                  <a:lnTo>
                    <a:pt x="509" y="550"/>
                  </a:lnTo>
                  <a:lnTo>
                    <a:pt x="509" y="548"/>
                  </a:lnTo>
                  <a:lnTo>
                    <a:pt x="507" y="548"/>
                  </a:lnTo>
                  <a:lnTo>
                    <a:pt x="506" y="547"/>
                  </a:lnTo>
                  <a:lnTo>
                    <a:pt x="506" y="548"/>
                  </a:lnTo>
                  <a:lnTo>
                    <a:pt x="504" y="548"/>
                  </a:lnTo>
                  <a:lnTo>
                    <a:pt x="504" y="547"/>
                  </a:lnTo>
                  <a:lnTo>
                    <a:pt x="504" y="545"/>
                  </a:lnTo>
                  <a:lnTo>
                    <a:pt x="506" y="545"/>
                  </a:lnTo>
                  <a:lnTo>
                    <a:pt x="504" y="543"/>
                  </a:lnTo>
                  <a:lnTo>
                    <a:pt x="501" y="542"/>
                  </a:lnTo>
                  <a:lnTo>
                    <a:pt x="499" y="538"/>
                  </a:lnTo>
                  <a:lnTo>
                    <a:pt x="501" y="538"/>
                  </a:lnTo>
                  <a:lnTo>
                    <a:pt x="502" y="537"/>
                  </a:lnTo>
                  <a:lnTo>
                    <a:pt x="501" y="532"/>
                  </a:lnTo>
                  <a:lnTo>
                    <a:pt x="499" y="533"/>
                  </a:lnTo>
                  <a:lnTo>
                    <a:pt x="497" y="533"/>
                  </a:lnTo>
                  <a:lnTo>
                    <a:pt x="494" y="533"/>
                  </a:lnTo>
                  <a:lnTo>
                    <a:pt x="494" y="532"/>
                  </a:lnTo>
                  <a:lnTo>
                    <a:pt x="492" y="532"/>
                  </a:lnTo>
                  <a:lnTo>
                    <a:pt x="490" y="532"/>
                  </a:lnTo>
                  <a:lnTo>
                    <a:pt x="489" y="532"/>
                  </a:lnTo>
                  <a:lnTo>
                    <a:pt x="487" y="538"/>
                  </a:lnTo>
                  <a:lnTo>
                    <a:pt x="485" y="540"/>
                  </a:lnTo>
                  <a:lnTo>
                    <a:pt x="484" y="540"/>
                  </a:lnTo>
                  <a:lnTo>
                    <a:pt x="484" y="537"/>
                  </a:lnTo>
                  <a:lnTo>
                    <a:pt x="474" y="538"/>
                  </a:lnTo>
                  <a:lnTo>
                    <a:pt x="474" y="537"/>
                  </a:lnTo>
                  <a:lnTo>
                    <a:pt x="469" y="538"/>
                  </a:lnTo>
                  <a:lnTo>
                    <a:pt x="464" y="538"/>
                  </a:lnTo>
                  <a:lnTo>
                    <a:pt x="459" y="538"/>
                  </a:lnTo>
                  <a:lnTo>
                    <a:pt x="457" y="538"/>
                  </a:lnTo>
                  <a:lnTo>
                    <a:pt x="455" y="538"/>
                  </a:lnTo>
                  <a:lnTo>
                    <a:pt x="452" y="537"/>
                  </a:lnTo>
                  <a:lnTo>
                    <a:pt x="439" y="533"/>
                  </a:lnTo>
                  <a:lnTo>
                    <a:pt x="430" y="533"/>
                  </a:lnTo>
                  <a:lnTo>
                    <a:pt x="429" y="530"/>
                  </a:lnTo>
                  <a:lnTo>
                    <a:pt x="430" y="530"/>
                  </a:lnTo>
                  <a:lnTo>
                    <a:pt x="430" y="527"/>
                  </a:lnTo>
                  <a:lnTo>
                    <a:pt x="434" y="525"/>
                  </a:lnTo>
                  <a:lnTo>
                    <a:pt x="434" y="523"/>
                  </a:lnTo>
                  <a:lnTo>
                    <a:pt x="434" y="521"/>
                  </a:lnTo>
                  <a:lnTo>
                    <a:pt x="432" y="521"/>
                  </a:lnTo>
                  <a:lnTo>
                    <a:pt x="434" y="518"/>
                  </a:lnTo>
                  <a:lnTo>
                    <a:pt x="432" y="515"/>
                  </a:lnTo>
                  <a:lnTo>
                    <a:pt x="432" y="513"/>
                  </a:lnTo>
                  <a:lnTo>
                    <a:pt x="429" y="513"/>
                  </a:lnTo>
                  <a:lnTo>
                    <a:pt x="429" y="511"/>
                  </a:lnTo>
                  <a:lnTo>
                    <a:pt x="419" y="515"/>
                  </a:lnTo>
                  <a:lnTo>
                    <a:pt x="419" y="511"/>
                  </a:lnTo>
                  <a:lnTo>
                    <a:pt x="417" y="511"/>
                  </a:lnTo>
                  <a:lnTo>
                    <a:pt x="415" y="515"/>
                  </a:lnTo>
                  <a:lnTo>
                    <a:pt x="414" y="515"/>
                  </a:lnTo>
                  <a:lnTo>
                    <a:pt x="412" y="515"/>
                  </a:lnTo>
                  <a:lnTo>
                    <a:pt x="412" y="513"/>
                  </a:lnTo>
                  <a:lnTo>
                    <a:pt x="414" y="513"/>
                  </a:lnTo>
                  <a:lnTo>
                    <a:pt x="414" y="511"/>
                  </a:lnTo>
                  <a:lnTo>
                    <a:pt x="414" y="510"/>
                  </a:lnTo>
                  <a:lnTo>
                    <a:pt x="414" y="506"/>
                  </a:lnTo>
                  <a:lnTo>
                    <a:pt x="412" y="506"/>
                  </a:lnTo>
                  <a:lnTo>
                    <a:pt x="409" y="508"/>
                  </a:lnTo>
                  <a:lnTo>
                    <a:pt x="409" y="513"/>
                  </a:lnTo>
                  <a:lnTo>
                    <a:pt x="405" y="513"/>
                  </a:lnTo>
                  <a:lnTo>
                    <a:pt x="403" y="511"/>
                  </a:lnTo>
                  <a:lnTo>
                    <a:pt x="402" y="508"/>
                  </a:lnTo>
                  <a:lnTo>
                    <a:pt x="400" y="503"/>
                  </a:lnTo>
                  <a:lnTo>
                    <a:pt x="400" y="501"/>
                  </a:lnTo>
                  <a:lnTo>
                    <a:pt x="398" y="501"/>
                  </a:lnTo>
                  <a:lnTo>
                    <a:pt x="395" y="501"/>
                  </a:lnTo>
                  <a:lnTo>
                    <a:pt x="392" y="503"/>
                  </a:lnTo>
                  <a:lnTo>
                    <a:pt x="390" y="505"/>
                  </a:lnTo>
                  <a:lnTo>
                    <a:pt x="388" y="506"/>
                  </a:lnTo>
                  <a:lnTo>
                    <a:pt x="388" y="505"/>
                  </a:lnTo>
                  <a:lnTo>
                    <a:pt x="388" y="503"/>
                  </a:lnTo>
                  <a:lnTo>
                    <a:pt x="388" y="501"/>
                  </a:lnTo>
                  <a:lnTo>
                    <a:pt x="385" y="501"/>
                  </a:lnTo>
                  <a:lnTo>
                    <a:pt x="383" y="498"/>
                  </a:lnTo>
                  <a:lnTo>
                    <a:pt x="378" y="495"/>
                  </a:lnTo>
                  <a:lnTo>
                    <a:pt x="378" y="498"/>
                  </a:lnTo>
                  <a:lnTo>
                    <a:pt x="373" y="505"/>
                  </a:lnTo>
                  <a:lnTo>
                    <a:pt x="372" y="513"/>
                  </a:lnTo>
                  <a:lnTo>
                    <a:pt x="370" y="515"/>
                  </a:lnTo>
                  <a:lnTo>
                    <a:pt x="370" y="516"/>
                  </a:lnTo>
                  <a:lnTo>
                    <a:pt x="372" y="515"/>
                  </a:lnTo>
                  <a:lnTo>
                    <a:pt x="372" y="516"/>
                  </a:lnTo>
                  <a:lnTo>
                    <a:pt x="368" y="521"/>
                  </a:lnTo>
                  <a:lnTo>
                    <a:pt x="363" y="520"/>
                  </a:lnTo>
                  <a:lnTo>
                    <a:pt x="362" y="521"/>
                  </a:lnTo>
                  <a:lnTo>
                    <a:pt x="360" y="521"/>
                  </a:lnTo>
                  <a:lnTo>
                    <a:pt x="358" y="521"/>
                  </a:lnTo>
                  <a:lnTo>
                    <a:pt x="357" y="518"/>
                  </a:lnTo>
                  <a:lnTo>
                    <a:pt x="355" y="518"/>
                  </a:lnTo>
                  <a:lnTo>
                    <a:pt x="350" y="515"/>
                  </a:lnTo>
                  <a:lnTo>
                    <a:pt x="347" y="515"/>
                  </a:lnTo>
                  <a:lnTo>
                    <a:pt x="345" y="515"/>
                  </a:lnTo>
                  <a:lnTo>
                    <a:pt x="347" y="511"/>
                  </a:lnTo>
                  <a:lnTo>
                    <a:pt x="345" y="510"/>
                  </a:lnTo>
                  <a:lnTo>
                    <a:pt x="343" y="511"/>
                  </a:lnTo>
                  <a:lnTo>
                    <a:pt x="342" y="513"/>
                  </a:lnTo>
                  <a:lnTo>
                    <a:pt x="340" y="513"/>
                  </a:lnTo>
                  <a:lnTo>
                    <a:pt x="340" y="510"/>
                  </a:lnTo>
                  <a:lnTo>
                    <a:pt x="338" y="510"/>
                  </a:lnTo>
                  <a:lnTo>
                    <a:pt x="335" y="511"/>
                  </a:lnTo>
                  <a:lnTo>
                    <a:pt x="332" y="511"/>
                  </a:lnTo>
                  <a:lnTo>
                    <a:pt x="327" y="508"/>
                  </a:lnTo>
                  <a:lnTo>
                    <a:pt x="322" y="505"/>
                  </a:lnTo>
                  <a:lnTo>
                    <a:pt x="322" y="506"/>
                  </a:lnTo>
                  <a:lnTo>
                    <a:pt x="320" y="508"/>
                  </a:lnTo>
                  <a:lnTo>
                    <a:pt x="322" y="511"/>
                  </a:lnTo>
                  <a:lnTo>
                    <a:pt x="328" y="511"/>
                  </a:lnTo>
                  <a:lnTo>
                    <a:pt x="328" y="513"/>
                  </a:lnTo>
                  <a:lnTo>
                    <a:pt x="327" y="513"/>
                  </a:lnTo>
                  <a:lnTo>
                    <a:pt x="327" y="515"/>
                  </a:lnTo>
                  <a:lnTo>
                    <a:pt x="328" y="520"/>
                  </a:lnTo>
                  <a:lnTo>
                    <a:pt x="330" y="520"/>
                  </a:lnTo>
                  <a:lnTo>
                    <a:pt x="332" y="523"/>
                  </a:lnTo>
                  <a:lnTo>
                    <a:pt x="328" y="525"/>
                  </a:lnTo>
                  <a:lnTo>
                    <a:pt x="330" y="528"/>
                  </a:lnTo>
                  <a:lnTo>
                    <a:pt x="328" y="530"/>
                  </a:lnTo>
                  <a:lnTo>
                    <a:pt x="325" y="530"/>
                  </a:lnTo>
                  <a:lnTo>
                    <a:pt x="322" y="535"/>
                  </a:lnTo>
                  <a:lnTo>
                    <a:pt x="318" y="538"/>
                  </a:lnTo>
                  <a:lnTo>
                    <a:pt x="317" y="538"/>
                  </a:lnTo>
                  <a:lnTo>
                    <a:pt x="312" y="537"/>
                  </a:lnTo>
                  <a:lnTo>
                    <a:pt x="305" y="543"/>
                  </a:lnTo>
                  <a:lnTo>
                    <a:pt x="305" y="542"/>
                  </a:lnTo>
                  <a:lnTo>
                    <a:pt x="303" y="543"/>
                  </a:lnTo>
                  <a:lnTo>
                    <a:pt x="296" y="533"/>
                  </a:lnTo>
                  <a:lnTo>
                    <a:pt x="295" y="535"/>
                  </a:lnTo>
                  <a:lnTo>
                    <a:pt x="293" y="535"/>
                  </a:lnTo>
                  <a:lnTo>
                    <a:pt x="293" y="538"/>
                  </a:lnTo>
                  <a:lnTo>
                    <a:pt x="295" y="538"/>
                  </a:lnTo>
                  <a:lnTo>
                    <a:pt x="293" y="540"/>
                  </a:lnTo>
                  <a:lnTo>
                    <a:pt x="290" y="543"/>
                  </a:lnTo>
                  <a:lnTo>
                    <a:pt x="288" y="542"/>
                  </a:lnTo>
                  <a:lnTo>
                    <a:pt x="286" y="543"/>
                  </a:lnTo>
                  <a:lnTo>
                    <a:pt x="288" y="547"/>
                  </a:lnTo>
                  <a:lnTo>
                    <a:pt x="288" y="548"/>
                  </a:lnTo>
                  <a:lnTo>
                    <a:pt x="285" y="550"/>
                  </a:lnTo>
                  <a:lnTo>
                    <a:pt x="285" y="552"/>
                  </a:lnTo>
                  <a:lnTo>
                    <a:pt x="286" y="553"/>
                  </a:lnTo>
                  <a:lnTo>
                    <a:pt x="285" y="555"/>
                  </a:lnTo>
                  <a:lnTo>
                    <a:pt x="285" y="557"/>
                  </a:lnTo>
                  <a:lnTo>
                    <a:pt x="285" y="558"/>
                  </a:lnTo>
                  <a:lnTo>
                    <a:pt x="283" y="560"/>
                  </a:lnTo>
                  <a:lnTo>
                    <a:pt x="280" y="562"/>
                  </a:lnTo>
                  <a:lnTo>
                    <a:pt x="280" y="563"/>
                  </a:lnTo>
                  <a:lnTo>
                    <a:pt x="281" y="565"/>
                  </a:lnTo>
                  <a:lnTo>
                    <a:pt x="281" y="568"/>
                  </a:lnTo>
                  <a:lnTo>
                    <a:pt x="280" y="570"/>
                  </a:lnTo>
                  <a:lnTo>
                    <a:pt x="281" y="572"/>
                  </a:lnTo>
                  <a:lnTo>
                    <a:pt x="280" y="573"/>
                  </a:lnTo>
                  <a:lnTo>
                    <a:pt x="280" y="575"/>
                  </a:lnTo>
                  <a:lnTo>
                    <a:pt x="286" y="575"/>
                  </a:lnTo>
                  <a:lnTo>
                    <a:pt x="285" y="580"/>
                  </a:lnTo>
                  <a:lnTo>
                    <a:pt x="285" y="583"/>
                  </a:lnTo>
                  <a:lnTo>
                    <a:pt x="278" y="582"/>
                  </a:lnTo>
                  <a:lnTo>
                    <a:pt x="275" y="583"/>
                  </a:lnTo>
                  <a:lnTo>
                    <a:pt x="273" y="582"/>
                  </a:lnTo>
                  <a:lnTo>
                    <a:pt x="273" y="583"/>
                  </a:lnTo>
                  <a:lnTo>
                    <a:pt x="268" y="578"/>
                  </a:lnTo>
                  <a:lnTo>
                    <a:pt x="265" y="582"/>
                  </a:lnTo>
                  <a:lnTo>
                    <a:pt x="263" y="585"/>
                  </a:lnTo>
                  <a:lnTo>
                    <a:pt x="265" y="585"/>
                  </a:lnTo>
                  <a:lnTo>
                    <a:pt x="268" y="587"/>
                  </a:lnTo>
                  <a:lnTo>
                    <a:pt x="270" y="588"/>
                  </a:lnTo>
                  <a:lnTo>
                    <a:pt x="270" y="590"/>
                  </a:lnTo>
                  <a:lnTo>
                    <a:pt x="270" y="592"/>
                  </a:lnTo>
                  <a:lnTo>
                    <a:pt x="268" y="593"/>
                  </a:lnTo>
                  <a:lnTo>
                    <a:pt x="265" y="593"/>
                  </a:lnTo>
                  <a:lnTo>
                    <a:pt x="263" y="588"/>
                  </a:lnTo>
                  <a:lnTo>
                    <a:pt x="261" y="587"/>
                  </a:lnTo>
                  <a:lnTo>
                    <a:pt x="258" y="587"/>
                  </a:lnTo>
                  <a:lnTo>
                    <a:pt x="251" y="582"/>
                  </a:lnTo>
                  <a:lnTo>
                    <a:pt x="250" y="580"/>
                  </a:lnTo>
                  <a:lnTo>
                    <a:pt x="245" y="587"/>
                  </a:lnTo>
                  <a:lnTo>
                    <a:pt x="243" y="590"/>
                  </a:lnTo>
                  <a:lnTo>
                    <a:pt x="238" y="590"/>
                  </a:lnTo>
                  <a:lnTo>
                    <a:pt x="238" y="588"/>
                  </a:lnTo>
                  <a:lnTo>
                    <a:pt x="236" y="587"/>
                  </a:lnTo>
                  <a:lnTo>
                    <a:pt x="236" y="590"/>
                  </a:lnTo>
                  <a:lnTo>
                    <a:pt x="233" y="590"/>
                  </a:lnTo>
                  <a:lnTo>
                    <a:pt x="230" y="588"/>
                  </a:lnTo>
                  <a:lnTo>
                    <a:pt x="231" y="587"/>
                  </a:lnTo>
                  <a:lnTo>
                    <a:pt x="230" y="582"/>
                  </a:lnTo>
                  <a:lnTo>
                    <a:pt x="228" y="577"/>
                  </a:lnTo>
                  <a:lnTo>
                    <a:pt x="225" y="573"/>
                  </a:lnTo>
                  <a:lnTo>
                    <a:pt x="225" y="572"/>
                  </a:lnTo>
                  <a:lnTo>
                    <a:pt x="223" y="572"/>
                  </a:lnTo>
                  <a:lnTo>
                    <a:pt x="221" y="575"/>
                  </a:lnTo>
                  <a:lnTo>
                    <a:pt x="218" y="577"/>
                  </a:lnTo>
                  <a:lnTo>
                    <a:pt x="216" y="578"/>
                  </a:lnTo>
                  <a:lnTo>
                    <a:pt x="215" y="578"/>
                  </a:lnTo>
                  <a:lnTo>
                    <a:pt x="211" y="578"/>
                  </a:lnTo>
                  <a:lnTo>
                    <a:pt x="209" y="580"/>
                  </a:lnTo>
                  <a:lnTo>
                    <a:pt x="208" y="578"/>
                  </a:lnTo>
                  <a:lnTo>
                    <a:pt x="204" y="580"/>
                  </a:lnTo>
                  <a:lnTo>
                    <a:pt x="204" y="582"/>
                  </a:lnTo>
                  <a:lnTo>
                    <a:pt x="203" y="583"/>
                  </a:lnTo>
                  <a:lnTo>
                    <a:pt x="201" y="587"/>
                  </a:lnTo>
                  <a:lnTo>
                    <a:pt x="199" y="587"/>
                  </a:lnTo>
                  <a:lnTo>
                    <a:pt x="199" y="590"/>
                  </a:lnTo>
                  <a:lnTo>
                    <a:pt x="199" y="592"/>
                  </a:lnTo>
                  <a:lnTo>
                    <a:pt x="198" y="595"/>
                  </a:lnTo>
                  <a:lnTo>
                    <a:pt x="196" y="597"/>
                  </a:lnTo>
                  <a:lnTo>
                    <a:pt x="199" y="603"/>
                  </a:lnTo>
                  <a:lnTo>
                    <a:pt x="199" y="608"/>
                  </a:lnTo>
                  <a:lnTo>
                    <a:pt x="198" y="610"/>
                  </a:lnTo>
                  <a:lnTo>
                    <a:pt x="196" y="610"/>
                  </a:lnTo>
                  <a:lnTo>
                    <a:pt x="194" y="617"/>
                  </a:lnTo>
                  <a:lnTo>
                    <a:pt x="194" y="618"/>
                  </a:lnTo>
                  <a:lnTo>
                    <a:pt x="191" y="622"/>
                  </a:lnTo>
                  <a:lnTo>
                    <a:pt x="193" y="627"/>
                  </a:lnTo>
                  <a:lnTo>
                    <a:pt x="191" y="630"/>
                  </a:lnTo>
                  <a:lnTo>
                    <a:pt x="189" y="629"/>
                  </a:lnTo>
                  <a:lnTo>
                    <a:pt x="189" y="627"/>
                  </a:lnTo>
                  <a:lnTo>
                    <a:pt x="188" y="627"/>
                  </a:lnTo>
                  <a:lnTo>
                    <a:pt x="186" y="629"/>
                  </a:lnTo>
                  <a:lnTo>
                    <a:pt x="183" y="627"/>
                  </a:lnTo>
                  <a:lnTo>
                    <a:pt x="179" y="629"/>
                  </a:lnTo>
                  <a:lnTo>
                    <a:pt x="179" y="627"/>
                  </a:lnTo>
                  <a:lnTo>
                    <a:pt x="178" y="627"/>
                  </a:lnTo>
                  <a:lnTo>
                    <a:pt x="176" y="627"/>
                  </a:lnTo>
                  <a:lnTo>
                    <a:pt x="176" y="625"/>
                  </a:lnTo>
                  <a:lnTo>
                    <a:pt x="174" y="623"/>
                  </a:lnTo>
                  <a:lnTo>
                    <a:pt x="173" y="625"/>
                  </a:lnTo>
                  <a:lnTo>
                    <a:pt x="173" y="620"/>
                  </a:lnTo>
                  <a:lnTo>
                    <a:pt x="168" y="620"/>
                  </a:lnTo>
                  <a:lnTo>
                    <a:pt x="168" y="618"/>
                  </a:lnTo>
                  <a:lnTo>
                    <a:pt x="168" y="617"/>
                  </a:lnTo>
                  <a:lnTo>
                    <a:pt x="169" y="613"/>
                  </a:lnTo>
                  <a:lnTo>
                    <a:pt x="168" y="612"/>
                  </a:lnTo>
                  <a:lnTo>
                    <a:pt x="166" y="612"/>
                  </a:lnTo>
                  <a:lnTo>
                    <a:pt x="164" y="613"/>
                  </a:lnTo>
                  <a:lnTo>
                    <a:pt x="161" y="610"/>
                  </a:lnTo>
                  <a:lnTo>
                    <a:pt x="158" y="608"/>
                  </a:lnTo>
                  <a:lnTo>
                    <a:pt x="154" y="608"/>
                  </a:lnTo>
                  <a:lnTo>
                    <a:pt x="154" y="610"/>
                  </a:lnTo>
                  <a:lnTo>
                    <a:pt x="151" y="612"/>
                  </a:lnTo>
                  <a:lnTo>
                    <a:pt x="148" y="610"/>
                  </a:lnTo>
                  <a:lnTo>
                    <a:pt x="144" y="610"/>
                  </a:lnTo>
                  <a:lnTo>
                    <a:pt x="141" y="608"/>
                  </a:lnTo>
                  <a:lnTo>
                    <a:pt x="138" y="610"/>
                  </a:lnTo>
                  <a:lnTo>
                    <a:pt x="134" y="610"/>
                  </a:lnTo>
                  <a:lnTo>
                    <a:pt x="131" y="610"/>
                  </a:lnTo>
                  <a:lnTo>
                    <a:pt x="128" y="613"/>
                  </a:lnTo>
                  <a:lnTo>
                    <a:pt x="124" y="612"/>
                  </a:lnTo>
                  <a:lnTo>
                    <a:pt x="119" y="608"/>
                  </a:lnTo>
                  <a:lnTo>
                    <a:pt x="116" y="608"/>
                  </a:lnTo>
                  <a:lnTo>
                    <a:pt x="111" y="607"/>
                  </a:lnTo>
                  <a:lnTo>
                    <a:pt x="107" y="605"/>
                  </a:lnTo>
                  <a:lnTo>
                    <a:pt x="107" y="607"/>
                  </a:lnTo>
                  <a:lnTo>
                    <a:pt x="107" y="608"/>
                  </a:lnTo>
                  <a:lnTo>
                    <a:pt x="104" y="610"/>
                  </a:lnTo>
                  <a:lnTo>
                    <a:pt x="101" y="613"/>
                  </a:lnTo>
                  <a:lnTo>
                    <a:pt x="101" y="615"/>
                  </a:lnTo>
                  <a:lnTo>
                    <a:pt x="99" y="617"/>
                  </a:lnTo>
                  <a:lnTo>
                    <a:pt x="97" y="617"/>
                  </a:lnTo>
                  <a:lnTo>
                    <a:pt x="92" y="618"/>
                  </a:lnTo>
                  <a:lnTo>
                    <a:pt x="87" y="617"/>
                  </a:lnTo>
                  <a:lnTo>
                    <a:pt x="86" y="617"/>
                  </a:lnTo>
                  <a:lnTo>
                    <a:pt x="84" y="617"/>
                  </a:lnTo>
                  <a:lnTo>
                    <a:pt x="82" y="615"/>
                  </a:lnTo>
                  <a:lnTo>
                    <a:pt x="84" y="613"/>
                  </a:lnTo>
                  <a:lnTo>
                    <a:pt x="82" y="613"/>
                  </a:lnTo>
                  <a:lnTo>
                    <a:pt x="81" y="613"/>
                  </a:lnTo>
                  <a:lnTo>
                    <a:pt x="82" y="610"/>
                  </a:lnTo>
                  <a:lnTo>
                    <a:pt x="84" y="610"/>
                  </a:lnTo>
                  <a:lnTo>
                    <a:pt x="86" y="608"/>
                  </a:lnTo>
                  <a:lnTo>
                    <a:pt x="84" y="602"/>
                  </a:lnTo>
                  <a:lnTo>
                    <a:pt x="82" y="602"/>
                  </a:lnTo>
                  <a:lnTo>
                    <a:pt x="81" y="600"/>
                  </a:lnTo>
                  <a:lnTo>
                    <a:pt x="79" y="598"/>
                  </a:lnTo>
                  <a:lnTo>
                    <a:pt x="74" y="603"/>
                  </a:lnTo>
                  <a:lnTo>
                    <a:pt x="72" y="603"/>
                  </a:lnTo>
                  <a:lnTo>
                    <a:pt x="71" y="607"/>
                  </a:lnTo>
                  <a:lnTo>
                    <a:pt x="71" y="605"/>
                  </a:lnTo>
                  <a:lnTo>
                    <a:pt x="69" y="603"/>
                  </a:lnTo>
                  <a:lnTo>
                    <a:pt x="69" y="598"/>
                  </a:lnTo>
                  <a:lnTo>
                    <a:pt x="67" y="597"/>
                  </a:lnTo>
                  <a:lnTo>
                    <a:pt x="67" y="593"/>
                  </a:lnTo>
                  <a:lnTo>
                    <a:pt x="67" y="592"/>
                  </a:lnTo>
                  <a:lnTo>
                    <a:pt x="66" y="588"/>
                  </a:lnTo>
                  <a:lnTo>
                    <a:pt x="67" y="588"/>
                  </a:lnTo>
                  <a:lnTo>
                    <a:pt x="67" y="587"/>
                  </a:lnTo>
                  <a:lnTo>
                    <a:pt x="66" y="585"/>
                  </a:lnTo>
                  <a:lnTo>
                    <a:pt x="62" y="582"/>
                  </a:lnTo>
                  <a:lnTo>
                    <a:pt x="62" y="580"/>
                  </a:lnTo>
                  <a:lnTo>
                    <a:pt x="61" y="578"/>
                  </a:lnTo>
                  <a:lnTo>
                    <a:pt x="61" y="577"/>
                  </a:lnTo>
                  <a:lnTo>
                    <a:pt x="59" y="577"/>
                  </a:lnTo>
                  <a:lnTo>
                    <a:pt x="59" y="573"/>
                  </a:lnTo>
                  <a:lnTo>
                    <a:pt x="57" y="573"/>
                  </a:lnTo>
                  <a:lnTo>
                    <a:pt x="57" y="572"/>
                  </a:lnTo>
                  <a:lnTo>
                    <a:pt x="56" y="570"/>
                  </a:lnTo>
                  <a:lnTo>
                    <a:pt x="57" y="567"/>
                  </a:lnTo>
                  <a:lnTo>
                    <a:pt x="56" y="567"/>
                  </a:lnTo>
                  <a:lnTo>
                    <a:pt x="54" y="567"/>
                  </a:lnTo>
                  <a:lnTo>
                    <a:pt x="56" y="563"/>
                  </a:lnTo>
                  <a:lnTo>
                    <a:pt x="56" y="562"/>
                  </a:lnTo>
                  <a:lnTo>
                    <a:pt x="54" y="553"/>
                  </a:lnTo>
                  <a:lnTo>
                    <a:pt x="52" y="543"/>
                  </a:lnTo>
                  <a:lnTo>
                    <a:pt x="51" y="538"/>
                  </a:lnTo>
                  <a:lnTo>
                    <a:pt x="51" y="533"/>
                  </a:lnTo>
                  <a:lnTo>
                    <a:pt x="49" y="527"/>
                  </a:lnTo>
                  <a:lnTo>
                    <a:pt x="51" y="525"/>
                  </a:lnTo>
                  <a:lnTo>
                    <a:pt x="49" y="521"/>
                  </a:lnTo>
                  <a:lnTo>
                    <a:pt x="44" y="511"/>
                  </a:lnTo>
                  <a:lnTo>
                    <a:pt x="51" y="506"/>
                  </a:lnTo>
                  <a:lnTo>
                    <a:pt x="56" y="505"/>
                  </a:lnTo>
                  <a:lnTo>
                    <a:pt x="57" y="501"/>
                  </a:lnTo>
                  <a:lnTo>
                    <a:pt x="62" y="498"/>
                  </a:lnTo>
                  <a:lnTo>
                    <a:pt x="64" y="496"/>
                  </a:lnTo>
                  <a:lnTo>
                    <a:pt x="69" y="485"/>
                  </a:lnTo>
                  <a:lnTo>
                    <a:pt x="67" y="483"/>
                  </a:lnTo>
                  <a:lnTo>
                    <a:pt x="66" y="486"/>
                  </a:lnTo>
                  <a:lnTo>
                    <a:pt x="61" y="488"/>
                  </a:lnTo>
                  <a:lnTo>
                    <a:pt x="59" y="486"/>
                  </a:lnTo>
                  <a:lnTo>
                    <a:pt x="59" y="485"/>
                  </a:lnTo>
                  <a:lnTo>
                    <a:pt x="59" y="483"/>
                  </a:lnTo>
                  <a:lnTo>
                    <a:pt x="57" y="481"/>
                  </a:lnTo>
                  <a:lnTo>
                    <a:pt x="59" y="480"/>
                  </a:lnTo>
                  <a:lnTo>
                    <a:pt x="59" y="478"/>
                  </a:lnTo>
                  <a:lnTo>
                    <a:pt x="59" y="476"/>
                  </a:lnTo>
                  <a:lnTo>
                    <a:pt x="56" y="476"/>
                  </a:lnTo>
                  <a:lnTo>
                    <a:pt x="54" y="476"/>
                  </a:lnTo>
                  <a:lnTo>
                    <a:pt x="52" y="475"/>
                  </a:lnTo>
                  <a:lnTo>
                    <a:pt x="49" y="471"/>
                  </a:lnTo>
                  <a:lnTo>
                    <a:pt x="49" y="473"/>
                  </a:lnTo>
                  <a:lnTo>
                    <a:pt x="47" y="471"/>
                  </a:lnTo>
                  <a:lnTo>
                    <a:pt x="49" y="471"/>
                  </a:lnTo>
                  <a:lnTo>
                    <a:pt x="49" y="470"/>
                  </a:lnTo>
                  <a:lnTo>
                    <a:pt x="49" y="465"/>
                  </a:lnTo>
                  <a:lnTo>
                    <a:pt x="47" y="463"/>
                  </a:lnTo>
                  <a:lnTo>
                    <a:pt x="46" y="461"/>
                  </a:lnTo>
                  <a:lnTo>
                    <a:pt x="49" y="460"/>
                  </a:lnTo>
                  <a:lnTo>
                    <a:pt x="49" y="455"/>
                  </a:lnTo>
                  <a:lnTo>
                    <a:pt x="54" y="453"/>
                  </a:lnTo>
                  <a:lnTo>
                    <a:pt x="54" y="450"/>
                  </a:lnTo>
                  <a:lnTo>
                    <a:pt x="57" y="451"/>
                  </a:lnTo>
                  <a:lnTo>
                    <a:pt x="59" y="451"/>
                  </a:lnTo>
                  <a:lnTo>
                    <a:pt x="62" y="453"/>
                  </a:lnTo>
                  <a:lnTo>
                    <a:pt x="71" y="451"/>
                  </a:lnTo>
                  <a:lnTo>
                    <a:pt x="71" y="450"/>
                  </a:lnTo>
                  <a:lnTo>
                    <a:pt x="77" y="450"/>
                  </a:lnTo>
                  <a:lnTo>
                    <a:pt x="77" y="448"/>
                  </a:lnTo>
                  <a:lnTo>
                    <a:pt x="79" y="438"/>
                  </a:lnTo>
                  <a:lnTo>
                    <a:pt x="77" y="438"/>
                  </a:lnTo>
                  <a:lnTo>
                    <a:pt x="76" y="440"/>
                  </a:lnTo>
                  <a:lnTo>
                    <a:pt x="74" y="438"/>
                  </a:lnTo>
                  <a:lnTo>
                    <a:pt x="72" y="436"/>
                  </a:lnTo>
                  <a:lnTo>
                    <a:pt x="71" y="436"/>
                  </a:lnTo>
                  <a:lnTo>
                    <a:pt x="69" y="435"/>
                  </a:lnTo>
                  <a:lnTo>
                    <a:pt x="67" y="435"/>
                  </a:lnTo>
                  <a:lnTo>
                    <a:pt x="62" y="431"/>
                  </a:lnTo>
                  <a:lnTo>
                    <a:pt x="62" y="430"/>
                  </a:lnTo>
                  <a:lnTo>
                    <a:pt x="62" y="428"/>
                  </a:lnTo>
                  <a:lnTo>
                    <a:pt x="59" y="428"/>
                  </a:lnTo>
                  <a:lnTo>
                    <a:pt x="51" y="421"/>
                  </a:lnTo>
                  <a:lnTo>
                    <a:pt x="49" y="421"/>
                  </a:lnTo>
                  <a:lnTo>
                    <a:pt x="49" y="419"/>
                  </a:lnTo>
                  <a:lnTo>
                    <a:pt x="47" y="418"/>
                  </a:lnTo>
                  <a:lnTo>
                    <a:pt x="46" y="418"/>
                  </a:lnTo>
                  <a:lnTo>
                    <a:pt x="46" y="416"/>
                  </a:lnTo>
                  <a:lnTo>
                    <a:pt x="49" y="416"/>
                  </a:lnTo>
                  <a:lnTo>
                    <a:pt x="51" y="411"/>
                  </a:lnTo>
                  <a:lnTo>
                    <a:pt x="49" y="409"/>
                  </a:lnTo>
                  <a:lnTo>
                    <a:pt x="49" y="404"/>
                  </a:lnTo>
                  <a:lnTo>
                    <a:pt x="46" y="403"/>
                  </a:lnTo>
                  <a:lnTo>
                    <a:pt x="44" y="401"/>
                  </a:lnTo>
                  <a:lnTo>
                    <a:pt x="42" y="401"/>
                  </a:lnTo>
                  <a:lnTo>
                    <a:pt x="41" y="394"/>
                  </a:lnTo>
                  <a:lnTo>
                    <a:pt x="36" y="396"/>
                  </a:lnTo>
                  <a:lnTo>
                    <a:pt x="36" y="391"/>
                  </a:lnTo>
                  <a:lnTo>
                    <a:pt x="34" y="391"/>
                  </a:lnTo>
                  <a:lnTo>
                    <a:pt x="32" y="396"/>
                  </a:lnTo>
                  <a:lnTo>
                    <a:pt x="29" y="396"/>
                  </a:lnTo>
                  <a:lnTo>
                    <a:pt x="29" y="399"/>
                  </a:lnTo>
                  <a:lnTo>
                    <a:pt x="32" y="401"/>
                  </a:lnTo>
                  <a:lnTo>
                    <a:pt x="32" y="403"/>
                  </a:lnTo>
                  <a:lnTo>
                    <a:pt x="26" y="403"/>
                  </a:lnTo>
                  <a:lnTo>
                    <a:pt x="26" y="401"/>
                  </a:lnTo>
                  <a:lnTo>
                    <a:pt x="27" y="401"/>
                  </a:lnTo>
                  <a:lnTo>
                    <a:pt x="29" y="399"/>
                  </a:lnTo>
                  <a:lnTo>
                    <a:pt x="27" y="396"/>
                  </a:lnTo>
                  <a:lnTo>
                    <a:pt x="29" y="394"/>
                  </a:lnTo>
                  <a:lnTo>
                    <a:pt x="29" y="391"/>
                  </a:lnTo>
                  <a:lnTo>
                    <a:pt x="29" y="389"/>
                  </a:lnTo>
                  <a:lnTo>
                    <a:pt x="27" y="391"/>
                  </a:lnTo>
                  <a:lnTo>
                    <a:pt x="26" y="389"/>
                  </a:lnTo>
                  <a:lnTo>
                    <a:pt x="27" y="389"/>
                  </a:lnTo>
                  <a:lnTo>
                    <a:pt x="26" y="388"/>
                  </a:lnTo>
                  <a:lnTo>
                    <a:pt x="26" y="384"/>
                  </a:lnTo>
                  <a:lnTo>
                    <a:pt x="24" y="383"/>
                  </a:lnTo>
                  <a:lnTo>
                    <a:pt x="26" y="381"/>
                  </a:lnTo>
                  <a:lnTo>
                    <a:pt x="27" y="379"/>
                  </a:lnTo>
                  <a:lnTo>
                    <a:pt x="29" y="376"/>
                  </a:lnTo>
                  <a:lnTo>
                    <a:pt x="27" y="371"/>
                  </a:lnTo>
                  <a:lnTo>
                    <a:pt x="31" y="368"/>
                  </a:lnTo>
                  <a:lnTo>
                    <a:pt x="31" y="366"/>
                  </a:lnTo>
                  <a:lnTo>
                    <a:pt x="32" y="364"/>
                  </a:lnTo>
                  <a:lnTo>
                    <a:pt x="31" y="364"/>
                  </a:lnTo>
                  <a:lnTo>
                    <a:pt x="31" y="363"/>
                  </a:lnTo>
                  <a:lnTo>
                    <a:pt x="31" y="361"/>
                  </a:lnTo>
                  <a:lnTo>
                    <a:pt x="32" y="359"/>
                  </a:lnTo>
                  <a:lnTo>
                    <a:pt x="29" y="356"/>
                  </a:lnTo>
                  <a:lnTo>
                    <a:pt x="27" y="359"/>
                  </a:lnTo>
                  <a:lnTo>
                    <a:pt x="27" y="358"/>
                  </a:lnTo>
                  <a:lnTo>
                    <a:pt x="29" y="356"/>
                  </a:lnTo>
                  <a:lnTo>
                    <a:pt x="26" y="356"/>
                  </a:lnTo>
                  <a:lnTo>
                    <a:pt x="26" y="353"/>
                  </a:lnTo>
                  <a:lnTo>
                    <a:pt x="27" y="346"/>
                  </a:lnTo>
                  <a:lnTo>
                    <a:pt x="29" y="346"/>
                  </a:lnTo>
                  <a:lnTo>
                    <a:pt x="29" y="343"/>
                  </a:lnTo>
                  <a:lnTo>
                    <a:pt x="31" y="339"/>
                  </a:lnTo>
                  <a:lnTo>
                    <a:pt x="27" y="338"/>
                  </a:lnTo>
                  <a:lnTo>
                    <a:pt x="24" y="338"/>
                  </a:lnTo>
                  <a:lnTo>
                    <a:pt x="22" y="338"/>
                  </a:lnTo>
                  <a:lnTo>
                    <a:pt x="22" y="334"/>
                  </a:lnTo>
                  <a:lnTo>
                    <a:pt x="24" y="333"/>
                  </a:lnTo>
                  <a:lnTo>
                    <a:pt x="20" y="331"/>
                  </a:lnTo>
                  <a:lnTo>
                    <a:pt x="22" y="329"/>
                  </a:lnTo>
                  <a:lnTo>
                    <a:pt x="22" y="324"/>
                  </a:lnTo>
                  <a:lnTo>
                    <a:pt x="20" y="323"/>
                  </a:lnTo>
                  <a:lnTo>
                    <a:pt x="22" y="321"/>
                  </a:lnTo>
                  <a:lnTo>
                    <a:pt x="20" y="321"/>
                  </a:lnTo>
                  <a:lnTo>
                    <a:pt x="19" y="321"/>
                  </a:lnTo>
                  <a:lnTo>
                    <a:pt x="17" y="319"/>
                  </a:lnTo>
                  <a:lnTo>
                    <a:pt x="17" y="317"/>
                  </a:lnTo>
                  <a:lnTo>
                    <a:pt x="14" y="312"/>
                  </a:lnTo>
                  <a:lnTo>
                    <a:pt x="10" y="311"/>
                  </a:lnTo>
                  <a:lnTo>
                    <a:pt x="9" y="307"/>
                  </a:lnTo>
                  <a:lnTo>
                    <a:pt x="10" y="307"/>
                  </a:lnTo>
                  <a:lnTo>
                    <a:pt x="10" y="306"/>
                  </a:lnTo>
                  <a:lnTo>
                    <a:pt x="10" y="299"/>
                  </a:lnTo>
                  <a:lnTo>
                    <a:pt x="7" y="299"/>
                  </a:lnTo>
                  <a:lnTo>
                    <a:pt x="5" y="294"/>
                  </a:lnTo>
                  <a:lnTo>
                    <a:pt x="4" y="294"/>
                  </a:lnTo>
                  <a:lnTo>
                    <a:pt x="5" y="291"/>
                  </a:lnTo>
                  <a:lnTo>
                    <a:pt x="9" y="289"/>
                  </a:lnTo>
                  <a:lnTo>
                    <a:pt x="9" y="286"/>
                  </a:lnTo>
                  <a:lnTo>
                    <a:pt x="10" y="286"/>
                  </a:lnTo>
                  <a:lnTo>
                    <a:pt x="10" y="284"/>
                  </a:lnTo>
                  <a:lnTo>
                    <a:pt x="12" y="286"/>
                  </a:lnTo>
                  <a:lnTo>
                    <a:pt x="14" y="286"/>
                  </a:lnTo>
                  <a:lnTo>
                    <a:pt x="15" y="284"/>
                  </a:lnTo>
                  <a:lnTo>
                    <a:pt x="17" y="284"/>
                  </a:lnTo>
                  <a:lnTo>
                    <a:pt x="19" y="282"/>
                  </a:lnTo>
                  <a:lnTo>
                    <a:pt x="20" y="281"/>
                  </a:lnTo>
                  <a:lnTo>
                    <a:pt x="24" y="282"/>
                  </a:lnTo>
                  <a:lnTo>
                    <a:pt x="27" y="281"/>
                  </a:lnTo>
                  <a:lnTo>
                    <a:pt x="29" y="279"/>
                  </a:lnTo>
                  <a:lnTo>
                    <a:pt x="31" y="279"/>
                  </a:lnTo>
                  <a:lnTo>
                    <a:pt x="32" y="279"/>
                  </a:lnTo>
                  <a:lnTo>
                    <a:pt x="36" y="277"/>
                  </a:lnTo>
                  <a:lnTo>
                    <a:pt x="37" y="279"/>
                  </a:lnTo>
                  <a:lnTo>
                    <a:pt x="41" y="277"/>
                  </a:lnTo>
                  <a:lnTo>
                    <a:pt x="42" y="274"/>
                  </a:lnTo>
                  <a:lnTo>
                    <a:pt x="47" y="271"/>
                  </a:lnTo>
                  <a:lnTo>
                    <a:pt x="46" y="269"/>
                  </a:lnTo>
                  <a:lnTo>
                    <a:pt x="47" y="264"/>
                  </a:lnTo>
                  <a:lnTo>
                    <a:pt x="46" y="259"/>
                  </a:lnTo>
                  <a:lnTo>
                    <a:pt x="44" y="254"/>
                  </a:lnTo>
                  <a:lnTo>
                    <a:pt x="44" y="249"/>
                  </a:lnTo>
                  <a:lnTo>
                    <a:pt x="41" y="247"/>
                  </a:lnTo>
                  <a:lnTo>
                    <a:pt x="39" y="246"/>
                  </a:lnTo>
                  <a:lnTo>
                    <a:pt x="36" y="246"/>
                  </a:lnTo>
                  <a:lnTo>
                    <a:pt x="36" y="244"/>
                  </a:lnTo>
                  <a:lnTo>
                    <a:pt x="34" y="246"/>
                  </a:lnTo>
                  <a:lnTo>
                    <a:pt x="32" y="244"/>
                  </a:lnTo>
                  <a:lnTo>
                    <a:pt x="36" y="239"/>
                  </a:lnTo>
                  <a:lnTo>
                    <a:pt x="36" y="236"/>
                  </a:lnTo>
                  <a:lnTo>
                    <a:pt x="36" y="231"/>
                  </a:lnTo>
                  <a:lnTo>
                    <a:pt x="32" y="226"/>
                  </a:lnTo>
                  <a:lnTo>
                    <a:pt x="31" y="226"/>
                  </a:lnTo>
                  <a:lnTo>
                    <a:pt x="31" y="221"/>
                  </a:lnTo>
                  <a:lnTo>
                    <a:pt x="34" y="221"/>
                  </a:lnTo>
                  <a:lnTo>
                    <a:pt x="39" y="221"/>
                  </a:lnTo>
                  <a:lnTo>
                    <a:pt x="39" y="217"/>
                  </a:lnTo>
                  <a:lnTo>
                    <a:pt x="41" y="217"/>
                  </a:lnTo>
                  <a:lnTo>
                    <a:pt x="41" y="219"/>
                  </a:lnTo>
                  <a:lnTo>
                    <a:pt x="42" y="219"/>
                  </a:lnTo>
                  <a:lnTo>
                    <a:pt x="44" y="215"/>
                  </a:lnTo>
                  <a:lnTo>
                    <a:pt x="46" y="214"/>
                  </a:lnTo>
                  <a:lnTo>
                    <a:pt x="42" y="212"/>
                  </a:lnTo>
                  <a:lnTo>
                    <a:pt x="44" y="212"/>
                  </a:lnTo>
                  <a:lnTo>
                    <a:pt x="42" y="210"/>
                  </a:lnTo>
                  <a:lnTo>
                    <a:pt x="41" y="207"/>
                  </a:lnTo>
                  <a:lnTo>
                    <a:pt x="39" y="204"/>
                  </a:lnTo>
                  <a:lnTo>
                    <a:pt x="36" y="199"/>
                  </a:lnTo>
                  <a:lnTo>
                    <a:pt x="36" y="197"/>
                  </a:lnTo>
                  <a:lnTo>
                    <a:pt x="37" y="194"/>
                  </a:lnTo>
                  <a:lnTo>
                    <a:pt x="39" y="190"/>
                  </a:lnTo>
                  <a:lnTo>
                    <a:pt x="39" y="187"/>
                  </a:lnTo>
                  <a:lnTo>
                    <a:pt x="34" y="180"/>
                  </a:lnTo>
                  <a:lnTo>
                    <a:pt x="34" y="179"/>
                  </a:lnTo>
                  <a:lnTo>
                    <a:pt x="37" y="179"/>
                  </a:lnTo>
                  <a:lnTo>
                    <a:pt x="36" y="177"/>
                  </a:lnTo>
                  <a:lnTo>
                    <a:pt x="36" y="175"/>
                  </a:lnTo>
                  <a:lnTo>
                    <a:pt x="36" y="174"/>
                  </a:lnTo>
                  <a:lnTo>
                    <a:pt x="36" y="170"/>
                  </a:lnTo>
                  <a:lnTo>
                    <a:pt x="34" y="172"/>
                  </a:lnTo>
                  <a:lnTo>
                    <a:pt x="34" y="174"/>
                  </a:lnTo>
                  <a:lnTo>
                    <a:pt x="32" y="170"/>
                  </a:lnTo>
                  <a:lnTo>
                    <a:pt x="32" y="167"/>
                  </a:lnTo>
                  <a:lnTo>
                    <a:pt x="29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22" y="167"/>
                  </a:lnTo>
                  <a:lnTo>
                    <a:pt x="20" y="165"/>
                  </a:lnTo>
                  <a:lnTo>
                    <a:pt x="17" y="165"/>
                  </a:lnTo>
                  <a:lnTo>
                    <a:pt x="17" y="164"/>
                  </a:lnTo>
                  <a:lnTo>
                    <a:pt x="15" y="160"/>
                  </a:lnTo>
                  <a:lnTo>
                    <a:pt x="15" y="159"/>
                  </a:lnTo>
                  <a:lnTo>
                    <a:pt x="12" y="152"/>
                  </a:lnTo>
                  <a:lnTo>
                    <a:pt x="12" y="149"/>
                  </a:lnTo>
                  <a:lnTo>
                    <a:pt x="12" y="147"/>
                  </a:lnTo>
                  <a:lnTo>
                    <a:pt x="14" y="145"/>
                  </a:lnTo>
                  <a:lnTo>
                    <a:pt x="15" y="145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4" y="134"/>
                  </a:lnTo>
                  <a:lnTo>
                    <a:pt x="0" y="127"/>
                  </a:lnTo>
                  <a:lnTo>
                    <a:pt x="7" y="125"/>
                  </a:lnTo>
                  <a:lnTo>
                    <a:pt x="10" y="127"/>
                  </a:lnTo>
                  <a:lnTo>
                    <a:pt x="17" y="127"/>
                  </a:lnTo>
                  <a:lnTo>
                    <a:pt x="20" y="125"/>
                  </a:lnTo>
                  <a:lnTo>
                    <a:pt x="29" y="122"/>
                  </a:lnTo>
                  <a:lnTo>
                    <a:pt x="34" y="120"/>
                  </a:lnTo>
                  <a:lnTo>
                    <a:pt x="42" y="117"/>
                  </a:lnTo>
                  <a:lnTo>
                    <a:pt x="42" y="115"/>
                  </a:lnTo>
                  <a:lnTo>
                    <a:pt x="44" y="117"/>
                  </a:lnTo>
                  <a:lnTo>
                    <a:pt x="52" y="115"/>
                  </a:lnTo>
                  <a:lnTo>
                    <a:pt x="57" y="113"/>
                  </a:lnTo>
                  <a:lnTo>
                    <a:pt x="71" y="105"/>
                  </a:lnTo>
                  <a:lnTo>
                    <a:pt x="84" y="93"/>
                  </a:lnTo>
                  <a:lnTo>
                    <a:pt x="92" y="83"/>
                  </a:lnTo>
                  <a:lnTo>
                    <a:pt x="96" y="80"/>
                  </a:lnTo>
                  <a:lnTo>
                    <a:pt x="107" y="73"/>
                  </a:lnTo>
                  <a:lnTo>
                    <a:pt x="126" y="65"/>
                  </a:lnTo>
                  <a:lnTo>
                    <a:pt x="138" y="57"/>
                  </a:lnTo>
                  <a:lnTo>
                    <a:pt x="146" y="52"/>
                  </a:lnTo>
                  <a:lnTo>
                    <a:pt x="154" y="48"/>
                  </a:lnTo>
                  <a:lnTo>
                    <a:pt x="161" y="47"/>
                  </a:lnTo>
                  <a:lnTo>
                    <a:pt x="174" y="43"/>
                  </a:lnTo>
                  <a:lnTo>
                    <a:pt x="181" y="42"/>
                  </a:lnTo>
                  <a:lnTo>
                    <a:pt x="194" y="38"/>
                  </a:lnTo>
                  <a:lnTo>
                    <a:pt x="209" y="38"/>
                  </a:lnTo>
                  <a:lnTo>
                    <a:pt x="218" y="37"/>
                  </a:lnTo>
                  <a:lnTo>
                    <a:pt x="223" y="35"/>
                  </a:lnTo>
                  <a:lnTo>
                    <a:pt x="241" y="32"/>
                  </a:lnTo>
                  <a:lnTo>
                    <a:pt x="250" y="30"/>
                  </a:lnTo>
                  <a:lnTo>
                    <a:pt x="266" y="25"/>
                  </a:lnTo>
                  <a:lnTo>
                    <a:pt x="281" y="20"/>
                  </a:lnTo>
                  <a:lnTo>
                    <a:pt x="290" y="16"/>
                  </a:lnTo>
                  <a:lnTo>
                    <a:pt x="306" y="13"/>
                  </a:lnTo>
                  <a:lnTo>
                    <a:pt x="330" y="5"/>
                  </a:lnTo>
                  <a:lnTo>
                    <a:pt x="335" y="5"/>
                  </a:lnTo>
                  <a:lnTo>
                    <a:pt x="348" y="1"/>
                  </a:lnTo>
                  <a:lnTo>
                    <a:pt x="363" y="1"/>
                  </a:lnTo>
                  <a:lnTo>
                    <a:pt x="375" y="1"/>
                  </a:lnTo>
                  <a:lnTo>
                    <a:pt x="380" y="0"/>
                  </a:lnTo>
                  <a:lnTo>
                    <a:pt x="388" y="1"/>
                  </a:lnTo>
                  <a:lnTo>
                    <a:pt x="398" y="1"/>
                  </a:lnTo>
                  <a:lnTo>
                    <a:pt x="412" y="1"/>
                  </a:lnTo>
                  <a:lnTo>
                    <a:pt x="420" y="1"/>
                  </a:lnTo>
                  <a:lnTo>
                    <a:pt x="432" y="0"/>
                  </a:lnTo>
                  <a:lnTo>
                    <a:pt x="439" y="0"/>
                  </a:lnTo>
                  <a:lnTo>
                    <a:pt x="449" y="0"/>
                  </a:lnTo>
                  <a:lnTo>
                    <a:pt x="450" y="1"/>
                  </a:lnTo>
                  <a:lnTo>
                    <a:pt x="455" y="6"/>
                  </a:lnTo>
                  <a:lnTo>
                    <a:pt x="459" y="10"/>
                  </a:lnTo>
                  <a:lnTo>
                    <a:pt x="467" y="15"/>
                  </a:lnTo>
                  <a:lnTo>
                    <a:pt x="474" y="18"/>
                  </a:lnTo>
                  <a:lnTo>
                    <a:pt x="474" y="20"/>
                  </a:lnTo>
                  <a:lnTo>
                    <a:pt x="477" y="22"/>
                  </a:lnTo>
                  <a:lnTo>
                    <a:pt x="492" y="32"/>
                  </a:lnTo>
                  <a:lnTo>
                    <a:pt x="504" y="38"/>
                  </a:lnTo>
                  <a:lnTo>
                    <a:pt x="522" y="50"/>
                  </a:lnTo>
                  <a:lnTo>
                    <a:pt x="544" y="62"/>
                  </a:lnTo>
                  <a:lnTo>
                    <a:pt x="559" y="73"/>
                  </a:lnTo>
                  <a:lnTo>
                    <a:pt x="574" y="87"/>
                  </a:lnTo>
                  <a:lnTo>
                    <a:pt x="584" y="100"/>
                  </a:lnTo>
                  <a:lnTo>
                    <a:pt x="586" y="107"/>
                  </a:lnTo>
                  <a:lnTo>
                    <a:pt x="586" y="108"/>
                  </a:lnTo>
                  <a:lnTo>
                    <a:pt x="584" y="112"/>
                  </a:lnTo>
                  <a:lnTo>
                    <a:pt x="582" y="115"/>
                  </a:lnTo>
                  <a:lnTo>
                    <a:pt x="581" y="115"/>
                  </a:lnTo>
                  <a:lnTo>
                    <a:pt x="579" y="112"/>
                  </a:lnTo>
                  <a:lnTo>
                    <a:pt x="577" y="110"/>
                  </a:lnTo>
                  <a:lnTo>
                    <a:pt x="579" y="110"/>
                  </a:lnTo>
                  <a:lnTo>
                    <a:pt x="577" y="107"/>
                  </a:lnTo>
                  <a:lnTo>
                    <a:pt x="576" y="105"/>
                  </a:lnTo>
                  <a:lnTo>
                    <a:pt x="572" y="103"/>
                  </a:lnTo>
                  <a:lnTo>
                    <a:pt x="572" y="102"/>
                  </a:lnTo>
                  <a:lnTo>
                    <a:pt x="569" y="95"/>
                  </a:lnTo>
                  <a:lnTo>
                    <a:pt x="556" y="77"/>
                  </a:lnTo>
                  <a:lnTo>
                    <a:pt x="552" y="70"/>
                  </a:lnTo>
                  <a:lnTo>
                    <a:pt x="547" y="67"/>
                  </a:lnTo>
                  <a:lnTo>
                    <a:pt x="544" y="68"/>
                  </a:lnTo>
                  <a:lnTo>
                    <a:pt x="542" y="65"/>
                  </a:lnTo>
                  <a:lnTo>
                    <a:pt x="541" y="65"/>
                  </a:lnTo>
                  <a:lnTo>
                    <a:pt x="537" y="63"/>
                  </a:lnTo>
                  <a:lnTo>
                    <a:pt x="534" y="58"/>
                  </a:lnTo>
                  <a:lnTo>
                    <a:pt x="529" y="53"/>
                  </a:lnTo>
                  <a:lnTo>
                    <a:pt x="522" y="52"/>
                  </a:lnTo>
                  <a:lnTo>
                    <a:pt x="507" y="42"/>
                  </a:lnTo>
                  <a:lnTo>
                    <a:pt x="504" y="42"/>
                  </a:lnTo>
                  <a:lnTo>
                    <a:pt x="502" y="40"/>
                  </a:lnTo>
                  <a:lnTo>
                    <a:pt x="502" y="38"/>
                  </a:lnTo>
                  <a:lnTo>
                    <a:pt x="495" y="35"/>
                  </a:lnTo>
                  <a:lnTo>
                    <a:pt x="490" y="32"/>
                  </a:lnTo>
                  <a:lnTo>
                    <a:pt x="489" y="30"/>
                  </a:lnTo>
                  <a:lnTo>
                    <a:pt x="487" y="30"/>
                  </a:lnTo>
                  <a:lnTo>
                    <a:pt x="482" y="27"/>
                  </a:lnTo>
                  <a:lnTo>
                    <a:pt x="479" y="25"/>
                  </a:lnTo>
                  <a:lnTo>
                    <a:pt x="475" y="22"/>
                  </a:lnTo>
                  <a:lnTo>
                    <a:pt x="474" y="25"/>
                  </a:lnTo>
                  <a:lnTo>
                    <a:pt x="474" y="28"/>
                  </a:lnTo>
                  <a:lnTo>
                    <a:pt x="474" y="30"/>
                  </a:lnTo>
                  <a:lnTo>
                    <a:pt x="474" y="32"/>
                  </a:lnTo>
                  <a:lnTo>
                    <a:pt x="469" y="37"/>
                  </a:lnTo>
                  <a:lnTo>
                    <a:pt x="467" y="42"/>
                  </a:lnTo>
                  <a:lnTo>
                    <a:pt x="467" y="50"/>
                  </a:lnTo>
                  <a:lnTo>
                    <a:pt x="467" y="52"/>
                  </a:lnTo>
                  <a:lnTo>
                    <a:pt x="469" y="52"/>
                  </a:lnTo>
                  <a:lnTo>
                    <a:pt x="470" y="53"/>
                  </a:lnTo>
                  <a:lnTo>
                    <a:pt x="474" y="53"/>
                  </a:lnTo>
                  <a:lnTo>
                    <a:pt x="477" y="58"/>
                  </a:lnTo>
                  <a:lnTo>
                    <a:pt x="482" y="62"/>
                  </a:lnTo>
                  <a:lnTo>
                    <a:pt x="489" y="67"/>
                  </a:lnTo>
                  <a:lnTo>
                    <a:pt x="487" y="70"/>
                  </a:lnTo>
                  <a:lnTo>
                    <a:pt x="487" y="80"/>
                  </a:lnTo>
                  <a:lnTo>
                    <a:pt x="485" y="83"/>
                  </a:lnTo>
                  <a:lnTo>
                    <a:pt x="487" y="85"/>
                  </a:lnTo>
                  <a:lnTo>
                    <a:pt x="489" y="88"/>
                  </a:lnTo>
                  <a:lnTo>
                    <a:pt x="487" y="92"/>
                  </a:lnTo>
                  <a:lnTo>
                    <a:pt x="489" y="92"/>
                  </a:lnTo>
                  <a:lnTo>
                    <a:pt x="489" y="93"/>
                  </a:lnTo>
                  <a:lnTo>
                    <a:pt x="487" y="95"/>
                  </a:lnTo>
                  <a:lnTo>
                    <a:pt x="489" y="97"/>
                  </a:lnTo>
                  <a:lnTo>
                    <a:pt x="490" y="97"/>
                  </a:lnTo>
                  <a:lnTo>
                    <a:pt x="494" y="97"/>
                  </a:lnTo>
                  <a:lnTo>
                    <a:pt x="499" y="95"/>
                  </a:lnTo>
                  <a:lnTo>
                    <a:pt x="501" y="92"/>
                  </a:lnTo>
                  <a:lnTo>
                    <a:pt x="499" y="98"/>
                  </a:lnTo>
                  <a:lnTo>
                    <a:pt x="499" y="105"/>
                  </a:lnTo>
                  <a:lnTo>
                    <a:pt x="501" y="108"/>
                  </a:lnTo>
                  <a:lnTo>
                    <a:pt x="504" y="115"/>
                  </a:lnTo>
                  <a:lnTo>
                    <a:pt x="507" y="118"/>
                  </a:lnTo>
                  <a:lnTo>
                    <a:pt x="507" y="120"/>
                  </a:lnTo>
                  <a:lnTo>
                    <a:pt x="509" y="125"/>
                  </a:lnTo>
                  <a:lnTo>
                    <a:pt x="511" y="130"/>
                  </a:lnTo>
                  <a:lnTo>
                    <a:pt x="512" y="135"/>
                  </a:lnTo>
                  <a:lnTo>
                    <a:pt x="512" y="140"/>
                  </a:lnTo>
                  <a:lnTo>
                    <a:pt x="514" y="142"/>
                  </a:lnTo>
                  <a:lnTo>
                    <a:pt x="512" y="145"/>
                  </a:lnTo>
                  <a:lnTo>
                    <a:pt x="512" y="150"/>
                  </a:lnTo>
                  <a:lnTo>
                    <a:pt x="511" y="150"/>
                  </a:lnTo>
                  <a:lnTo>
                    <a:pt x="511" y="152"/>
                  </a:lnTo>
                  <a:lnTo>
                    <a:pt x="511" y="150"/>
                  </a:lnTo>
                  <a:lnTo>
                    <a:pt x="511" y="152"/>
                  </a:lnTo>
                  <a:lnTo>
                    <a:pt x="514" y="160"/>
                  </a:lnTo>
                  <a:lnTo>
                    <a:pt x="516" y="165"/>
                  </a:lnTo>
                  <a:lnTo>
                    <a:pt x="514" y="167"/>
                  </a:lnTo>
                  <a:lnTo>
                    <a:pt x="512" y="172"/>
                  </a:lnTo>
                  <a:lnTo>
                    <a:pt x="512" y="175"/>
                  </a:lnTo>
                  <a:lnTo>
                    <a:pt x="514" y="179"/>
                  </a:lnTo>
                  <a:lnTo>
                    <a:pt x="514" y="182"/>
                  </a:lnTo>
                  <a:lnTo>
                    <a:pt x="517" y="189"/>
                  </a:lnTo>
                  <a:lnTo>
                    <a:pt x="521" y="192"/>
                  </a:lnTo>
                  <a:lnTo>
                    <a:pt x="527" y="197"/>
                  </a:lnTo>
                  <a:lnTo>
                    <a:pt x="532" y="200"/>
                  </a:lnTo>
                  <a:lnTo>
                    <a:pt x="536" y="202"/>
                  </a:lnTo>
                  <a:lnTo>
                    <a:pt x="539" y="202"/>
                  </a:lnTo>
                  <a:lnTo>
                    <a:pt x="541" y="200"/>
                  </a:lnTo>
                  <a:lnTo>
                    <a:pt x="546" y="202"/>
                  </a:lnTo>
                  <a:lnTo>
                    <a:pt x="547" y="205"/>
                  </a:lnTo>
                  <a:lnTo>
                    <a:pt x="549" y="204"/>
                  </a:lnTo>
                  <a:lnTo>
                    <a:pt x="551" y="205"/>
                  </a:lnTo>
                  <a:lnTo>
                    <a:pt x="554" y="204"/>
                  </a:lnTo>
                  <a:lnTo>
                    <a:pt x="556" y="202"/>
                  </a:lnTo>
                  <a:lnTo>
                    <a:pt x="554" y="204"/>
                  </a:lnTo>
                  <a:lnTo>
                    <a:pt x="556" y="202"/>
                  </a:lnTo>
                  <a:lnTo>
                    <a:pt x="559" y="204"/>
                  </a:lnTo>
                  <a:lnTo>
                    <a:pt x="556" y="209"/>
                  </a:lnTo>
                  <a:lnTo>
                    <a:pt x="552" y="210"/>
                  </a:lnTo>
                  <a:lnTo>
                    <a:pt x="554" y="214"/>
                  </a:lnTo>
                  <a:lnTo>
                    <a:pt x="557" y="217"/>
                  </a:lnTo>
                  <a:lnTo>
                    <a:pt x="562" y="219"/>
                  </a:lnTo>
                  <a:lnTo>
                    <a:pt x="566" y="219"/>
                  </a:lnTo>
                  <a:lnTo>
                    <a:pt x="572" y="221"/>
                  </a:lnTo>
                  <a:lnTo>
                    <a:pt x="574" y="219"/>
                  </a:lnTo>
                  <a:lnTo>
                    <a:pt x="574" y="221"/>
                  </a:lnTo>
                  <a:lnTo>
                    <a:pt x="577" y="222"/>
                  </a:lnTo>
                  <a:lnTo>
                    <a:pt x="586" y="226"/>
                  </a:lnTo>
                  <a:lnTo>
                    <a:pt x="592" y="229"/>
                  </a:lnTo>
                  <a:lnTo>
                    <a:pt x="601" y="231"/>
                  </a:lnTo>
                  <a:lnTo>
                    <a:pt x="611" y="231"/>
                  </a:lnTo>
                  <a:lnTo>
                    <a:pt x="614" y="231"/>
                  </a:lnTo>
                  <a:lnTo>
                    <a:pt x="618" y="227"/>
                  </a:lnTo>
                  <a:lnTo>
                    <a:pt x="618" y="222"/>
                  </a:lnTo>
                  <a:lnTo>
                    <a:pt x="619" y="224"/>
                  </a:lnTo>
                  <a:lnTo>
                    <a:pt x="621" y="224"/>
                  </a:lnTo>
                  <a:lnTo>
                    <a:pt x="623" y="226"/>
                  </a:lnTo>
                  <a:lnTo>
                    <a:pt x="621" y="226"/>
                  </a:lnTo>
                  <a:lnTo>
                    <a:pt x="624" y="229"/>
                  </a:lnTo>
                  <a:lnTo>
                    <a:pt x="628" y="231"/>
                  </a:lnTo>
                  <a:lnTo>
                    <a:pt x="629" y="232"/>
                  </a:lnTo>
                  <a:lnTo>
                    <a:pt x="644" y="232"/>
                  </a:lnTo>
                  <a:lnTo>
                    <a:pt x="673" y="231"/>
                  </a:lnTo>
                  <a:lnTo>
                    <a:pt x="705" y="226"/>
                  </a:lnTo>
                  <a:lnTo>
                    <a:pt x="725" y="222"/>
                  </a:lnTo>
                  <a:lnTo>
                    <a:pt x="743" y="217"/>
                  </a:lnTo>
                  <a:lnTo>
                    <a:pt x="765" y="207"/>
                  </a:lnTo>
                  <a:lnTo>
                    <a:pt x="776" y="202"/>
                  </a:lnTo>
                  <a:lnTo>
                    <a:pt x="790" y="194"/>
                  </a:lnTo>
                  <a:lnTo>
                    <a:pt x="798" y="187"/>
                  </a:lnTo>
                  <a:lnTo>
                    <a:pt x="808" y="179"/>
                  </a:lnTo>
                  <a:lnTo>
                    <a:pt x="810" y="180"/>
                  </a:lnTo>
                  <a:lnTo>
                    <a:pt x="812" y="182"/>
                  </a:lnTo>
                  <a:lnTo>
                    <a:pt x="812" y="180"/>
                  </a:lnTo>
                  <a:lnTo>
                    <a:pt x="808" y="200"/>
                  </a:lnTo>
                  <a:lnTo>
                    <a:pt x="756" y="237"/>
                  </a:lnTo>
                  <a:lnTo>
                    <a:pt x="750" y="242"/>
                  </a:lnTo>
                  <a:lnTo>
                    <a:pt x="746" y="244"/>
                  </a:lnTo>
                  <a:lnTo>
                    <a:pt x="713" y="252"/>
                  </a:lnTo>
                  <a:lnTo>
                    <a:pt x="705" y="264"/>
                  </a:lnTo>
                  <a:lnTo>
                    <a:pt x="703" y="267"/>
                  </a:lnTo>
                  <a:lnTo>
                    <a:pt x="705" y="269"/>
                  </a:lnTo>
                  <a:lnTo>
                    <a:pt x="708" y="271"/>
                  </a:lnTo>
                  <a:lnTo>
                    <a:pt x="710" y="272"/>
                  </a:lnTo>
                  <a:lnTo>
                    <a:pt x="711" y="274"/>
                  </a:lnTo>
                  <a:lnTo>
                    <a:pt x="713" y="274"/>
                  </a:lnTo>
                  <a:lnTo>
                    <a:pt x="713" y="276"/>
                  </a:lnTo>
                  <a:lnTo>
                    <a:pt x="716" y="279"/>
                  </a:lnTo>
                  <a:lnTo>
                    <a:pt x="718" y="284"/>
                  </a:lnTo>
                  <a:lnTo>
                    <a:pt x="721" y="287"/>
                  </a:lnTo>
                  <a:lnTo>
                    <a:pt x="720" y="291"/>
                  </a:lnTo>
                  <a:lnTo>
                    <a:pt x="723" y="296"/>
                  </a:lnTo>
                  <a:lnTo>
                    <a:pt x="723" y="299"/>
                  </a:lnTo>
                  <a:lnTo>
                    <a:pt x="723" y="301"/>
                  </a:lnTo>
                  <a:lnTo>
                    <a:pt x="721" y="304"/>
                  </a:lnTo>
                  <a:lnTo>
                    <a:pt x="720" y="306"/>
                  </a:lnTo>
                  <a:lnTo>
                    <a:pt x="716" y="306"/>
                  </a:lnTo>
                  <a:lnTo>
                    <a:pt x="713" y="306"/>
                  </a:lnTo>
                  <a:lnTo>
                    <a:pt x="708" y="309"/>
                  </a:lnTo>
                  <a:lnTo>
                    <a:pt x="705" y="311"/>
                  </a:lnTo>
                  <a:lnTo>
                    <a:pt x="703" y="312"/>
                  </a:lnTo>
                  <a:lnTo>
                    <a:pt x="705" y="314"/>
                  </a:lnTo>
                  <a:lnTo>
                    <a:pt x="703" y="314"/>
                  </a:lnTo>
                  <a:lnTo>
                    <a:pt x="701" y="316"/>
                  </a:lnTo>
                  <a:lnTo>
                    <a:pt x="701" y="319"/>
                  </a:lnTo>
                  <a:lnTo>
                    <a:pt x="703" y="319"/>
                  </a:lnTo>
                  <a:lnTo>
                    <a:pt x="705" y="323"/>
                  </a:lnTo>
                  <a:lnTo>
                    <a:pt x="705" y="324"/>
                  </a:lnTo>
                  <a:lnTo>
                    <a:pt x="701" y="328"/>
                  </a:lnTo>
                  <a:lnTo>
                    <a:pt x="700" y="334"/>
                  </a:lnTo>
                  <a:lnTo>
                    <a:pt x="693" y="339"/>
                  </a:lnTo>
                  <a:close/>
                </a:path>
              </a:pathLst>
            </a:custGeom>
            <a:solidFill>
              <a:srgbClr val="007D8F">
                <a:alpha val="65000"/>
              </a:srgbClr>
            </a:solidFill>
            <a:ln w="635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marL="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9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40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8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33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79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26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72" algn="l" defTabSz="914293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pl-PL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pl-PL" sz="1200" dirty="0">
                  <a:solidFill>
                    <a:srgbClr val="31313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    35%</a:t>
              </a:r>
              <a:endParaRPr lang="en-US" sz="1200" dirty="0">
                <a:solidFill>
                  <a:srgbClr val="31313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50FC052C-8F59-4F7F-868E-82EEC33A1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183" y="3429000"/>
            <a:ext cx="3784559" cy="285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pl-PL" altLang="pl-PL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Dostępna pomoc publiczna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pl-PL" alt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/>
            <a:r>
              <a:rPr lang="pl-PL" alt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duży przedsiębiorca  35%</a:t>
            </a:r>
          </a:p>
          <a:p>
            <a:pPr marL="342900" indent="-342900"/>
            <a:r>
              <a:rPr lang="pl-PL" alt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średni przedsiębiorca 45%</a:t>
            </a:r>
          </a:p>
          <a:p>
            <a:pPr marL="342900" indent="-342900"/>
            <a:r>
              <a:rPr lang="pl-PL" alt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mały przedsiębiorca  55%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endParaRPr lang="pl-PL" altLang="pl-PL" sz="2200" b="1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F1D92FFD-04B0-4FBF-8D09-F7456CB5B396}"/>
              </a:ext>
            </a:extLst>
          </p:cNvPr>
          <p:cNvSpPr txBox="1"/>
          <p:nvPr/>
        </p:nvSpPr>
        <p:spPr>
          <a:xfrm>
            <a:off x="8078984" y="3434096"/>
            <a:ext cx="5660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10% - 35%</a:t>
            </a:r>
          </a:p>
        </p:txBody>
      </p:sp>
    </p:spTree>
    <p:extLst>
      <p:ext uri="{BB962C8B-B14F-4D97-AF65-F5344CB8AC3E}">
        <p14:creationId xmlns:p14="http://schemas.microsoft.com/office/powerpoint/2010/main" val="1458235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0C8F36F-6AE9-4AC5-9B65-CEE000B19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754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Jak określić status przedsiębiorstwa?</a:t>
            </a:r>
          </a:p>
        </p:txBody>
      </p:sp>
      <p:pic>
        <p:nvPicPr>
          <p:cNvPr id="1026" name="Obraz 1">
            <a:extLst>
              <a:ext uri="{FF2B5EF4-FFF2-40B4-BE49-F238E27FC236}">
                <a16:creationId xmlns:a16="http://schemas.microsoft.com/office/drawing/2014/main" xmlns="" id="{AA18C0DE-8C53-4176-A5BF-D21CF1EFF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19" y="1858730"/>
            <a:ext cx="9945906" cy="226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xmlns="" id="{CD208942-32D2-4C9B-8ADB-E44A0E31F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48472" y="4127383"/>
            <a:ext cx="5638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609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AppData\Local\Microsoft\Windows\Temporary Internet Files\Content.IE5\92PV3T09\MC900434888[1].png">
            <a:extLst>
              <a:ext uri="{FF2B5EF4-FFF2-40B4-BE49-F238E27FC236}">
                <a16:creationId xmlns:a16="http://schemas.microsoft.com/office/drawing/2014/main" xmlns="" id="{9B9451C1-86F4-4571-BCD0-ACF49C607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415" y="3319986"/>
            <a:ext cx="2086801" cy="208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rzałka w prawo 4">
            <a:extLst>
              <a:ext uri="{FF2B5EF4-FFF2-40B4-BE49-F238E27FC236}">
                <a16:creationId xmlns:a16="http://schemas.microsoft.com/office/drawing/2014/main" xmlns="" id="{C08DF722-24EB-4B69-9378-6D4F12F355F4}"/>
              </a:ext>
            </a:extLst>
          </p:cNvPr>
          <p:cNvSpPr/>
          <p:nvPr/>
        </p:nvSpPr>
        <p:spPr>
          <a:xfrm>
            <a:off x="5290139" y="4118214"/>
            <a:ext cx="1983320" cy="150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E01CCA9F-0988-4EBF-ADCF-AF94898994C5}"/>
              </a:ext>
            </a:extLst>
          </p:cNvPr>
          <p:cNvSpPr txBox="1"/>
          <p:nvPr/>
        </p:nvSpPr>
        <p:spPr>
          <a:xfrm>
            <a:off x="4873344" y="4249602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CIT = </a:t>
            </a:r>
            <a:r>
              <a:rPr lang="pl-PL" sz="16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0%*</a:t>
            </a:r>
          </a:p>
          <a:p>
            <a:pPr algn="ctr"/>
            <a:r>
              <a:rPr lang="pl-PL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Podatek dochodowy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6062C460-D0FB-42F4-A3D3-350B3822BEB0}"/>
              </a:ext>
            </a:extLst>
          </p:cNvPr>
          <p:cNvSpPr txBox="1"/>
          <p:nvPr/>
        </p:nvSpPr>
        <p:spPr>
          <a:xfrm>
            <a:off x="2609391" y="5684904"/>
            <a:ext cx="73448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*Do momentu wykorzystania pomocy publicznej</a:t>
            </a:r>
          </a:p>
        </p:txBody>
      </p:sp>
      <p:pic>
        <p:nvPicPr>
          <p:cNvPr id="9" name="Picture 7" descr="C:\Users\Admin\AppData\Local\Microsoft\Windows\Temporary Internet Files\Content.IE5\92PV3T09\MC900440391[1].png">
            <a:extLst>
              <a:ext uri="{FF2B5EF4-FFF2-40B4-BE49-F238E27FC236}">
                <a16:creationId xmlns:a16="http://schemas.microsoft.com/office/drawing/2014/main" xmlns="" id="{AAEC97F4-E35F-47AD-951B-97BA3128B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93968" y="3427603"/>
            <a:ext cx="1872944" cy="18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4BD4CC31-D835-4B5E-A5EA-70802517EED6}"/>
              </a:ext>
            </a:extLst>
          </p:cNvPr>
          <p:cNvSpPr/>
          <p:nvPr/>
        </p:nvSpPr>
        <p:spPr>
          <a:xfrm>
            <a:off x="1429306" y="2060848"/>
            <a:ext cx="9552372" cy="694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„</a:t>
            </a: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Najtrudniejszą rzeczą do zrozumienia na całym świecie jest podatek dochodowy.” </a:t>
            </a:r>
            <a:r>
              <a:rPr lang="pl-PL" sz="1400" b="1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A.Einstein</a:t>
            </a:r>
            <a:endParaRPr lang="pl-PL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50000"/>
              </a:lnSpc>
              <a:buClr>
                <a:srgbClr val="C00000"/>
              </a:buClr>
            </a:pPr>
            <a:r>
              <a:rPr lang="pl-PL" sz="1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Dajemy możliwości nie płacenia go!</a:t>
            </a:r>
          </a:p>
        </p:txBody>
      </p:sp>
      <p:sp>
        <p:nvSpPr>
          <p:cNvPr id="11" name="pole tekstowe 1">
            <a:extLst>
              <a:ext uri="{FF2B5EF4-FFF2-40B4-BE49-F238E27FC236}">
                <a16:creationId xmlns:a16="http://schemas.microsoft.com/office/drawing/2014/main" xmlns="" id="{1DB558C0-3090-4A46-8057-929E8247C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98" y="1474326"/>
            <a:ext cx="989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Wsparcie – jak to działa?</a:t>
            </a:r>
          </a:p>
        </p:txBody>
      </p:sp>
    </p:spTree>
    <p:extLst>
      <p:ext uri="{BB962C8B-B14F-4D97-AF65-F5344CB8AC3E}">
        <p14:creationId xmlns:p14="http://schemas.microsoft.com/office/powerpoint/2010/main" val="1063499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MCj01009920000[1]">
            <a:extLst>
              <a:ext uri="{FF2B5EF4-FFF2-40B4-BE49-F238E27FC236}">
                <a16:creationId xmlns:a16="http://schemas.microsoft.com/office/drawing/2014/main" xmlns="" id="{478CFB9D-C7A1-4FD1-8305-838FCDA13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565" y="4675999"/>
            <a:ext cx="900492" cy="85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MCj02522150000[1]">
            <a:extLst>
              <a:ext uri="{FF2B5EF4-FFF2-40B4-BE49-F238E27FC236}">
                <a16:creationId xmlns:a16="http://schemas.microsoft.com/office/drawing/2014/main" xmlns="" id="{BB07A6AF-0170-448B-843E-31660C4EF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0924" y="4543211"/>
            <a:ext cx="971934" cy="101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0">
            <a:extLst>
              <a:ext uri="{FF2B5EF4-FFF2-40B4-BE49-F238E27FC236}">
                <a16:creationId xmlns:a16="http://schemas.microsoft.com/office/drawing/2014/main" xmlns="" id="{6A95C727-9474-45D6-B19D-E27AF97A8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42433"/>
            <a:ext cx="1655762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400 000</a:t>
            </a:r>
          </a:p>
          <a:p>
            <a:pPr algn="ctr">
              <a:spcBef>
                <a:spcPct val="50000"/>
              </a:spcBef>
            </a:pP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ziemia</a:t>
            </a:r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xmlns="" id="{D17F6CB3-020B-47B3-938D-69065920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907" y="5672488"/>
            <a:ext cx="2159620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2 000 000</a:t>
            </a:r>
          </a:p>
          <a:p>
            <a:pPr algn="ctr">
              <a:spcBef>
                <a:spcPct val="50000"/>
              </a:spcBef>
            </a:pP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budynek</a:t>
            </a:r>
          </a:p>
        </p:txBody>
      </p:sp>
      <p:sp>
        <p:nvSpPr>
          <p:cNvPr id="17" name="Text Box 14">
            <a:extLst>
              <a:ext uri="{FF2B5EF4-FFF2-40B4-BE49-F238E27FC236}">
                <a16:creationId xmlns:a16="http://schemas.microsoft.com/office/drawing/2014/main" xmlns="" id="{4D129FC3-47BD-4FD3-A312-F3C6EBC4B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888" y="5674018"/>
            <a:ext cx="1943868" cy="6309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1 600 000</a:t>
            </a:r>
          </a:p>
          <a:p>
            <a:pPr algn="ctr">
              <a:spcBef>
                <a:spcPct val="50000"/>
              </a:spcBef>
            </a:pP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wyposażenie</a:t>
            </a:r>
          </a:p>
        </p:txBody>
      </p:sp>
      <p:sp>
        <p:nvSpPr>
          <p:cNvPr id="18" name="pole tekstowe 1">
            <a:extLst>
              <a:ext uri="{FF2B5EF4-FFF2-40B4-BE49-F238E27FC236}">
                <a16:creationId xmlns:a16="http://schemas.microsoft.com/office/drawing/2014/main" xmlns="" id="{147007B4-E8AC-4A64-86B4-80A02F79C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621" y="1322954"/>
            <a:ext cx="989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Wsparcie – jak to działa?</a:t>
            </a:r>
          </a:p>
        </p:txBody>
      </p:sp>
      <p:pic>
        <p:nvPicPr>
          <p:cNvPr id="19" name="Picture 2" descr="MCj02304980000[1]">
            <a:extLst>
              <a:ext uri="{FF2B5EF4-FFF2-40B4-BE49-F238E27FC236}">
                <a16:creationId xmlns:a16="http://schemas.microsoft.com/office/drawing/2014/main" xmlns="" id="{7296D600-996B-48FA-85A4-8CAD77644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7200" y="2017323"/>
            <a:ext cx="1045393" cy="107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Znalezione obrazy dla zapytania employees">
            <a:extLst>
              <a:ext uri="{FF2B5EF4-FFF2-40B4-BE49-F238E27FC236}">
                <a16:creationId xmlns:a16="http://schemas.microsoft.com/office/drawing/2014/main" xmlns="" id="{ED6D8C23-2BB3-4B3E-9690-86ABC4E2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884" y="4436942"/>
            <a:ext cx="2384437" cy="139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9">
            <a:extLst>
              <a:ext uri="{FF2B5EF4-FFF2-40B4-BE49-F238E27FC236}">
                <a16:creationId xmlns:a16="http://schemas.microsoft.com/office/drawing/2014/main" xmlns="" id="{A5FD38A0-6FB8-4057-A9BE-5741C0AF4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884" y="3114523"/>
            <a:ext cx="259238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000 000</a:t>
            </a:r>
          </a:p>
        </p:txBody>
      </p:sp>
      <p:sp>
        <p:nvSpPr>
          <p:cNvPr id="22" name="Line 6">
            <a:extLst>
              <a:ext uri="{FF2B5EF4-FFF2-40B4-BE49-F238E27FC236}">
                <a16:creationId xmlns:a16="http://schemas.microsoft.com/office/drawing/2014/main" xmlns="" id="{6F5ABF02-5371-4936-A379-69730BBC31B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91923" y="3557598"/>
            <a:ext cx="8324" cy="75886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xmlns="" id="{0402F83D-F0E3-4EF5-B087-E9F98545A24B}"/>
              </a:ext>
            </a:extLst>
          </p:cNvPr>
          <p:cNvSpPr txBox="1"/>
          <p:nvPr/>
        </p:nvSpPr>
        <p:spPr>
          <a:xfrm>
            <a:off x="8411991" y="5907136"/>
            <a:ext cx="2295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Dwuletnie koszty pracy</a:t>
            </a:r>
            <a:endParaRPr lang="en-US" sz="14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4" name="Picture 2" descr="MCj02304980000[1]">
            <a:extLst>
              <a:ext uri="{FF2B5EF4-FFF2-40B4-BE49-F238E27FC236}">
                <a16:creationId xmlns:a16="http://schemas.microsoft.com/office/drawing/2014/main" xmlns="" id="{99572308-4A02-4472-AA78-0FF9CD5FB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946" y="1936551"/>
            <a:ext cx="1045393" cy="107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 descr="MCj03112800000[1]">
            <a:extLst>
              <a:ext uri="{FF2B5EF4-FFF2-40B4-BE49-F238E27FC236}">
                <a16:creationId xmlns:a16="http://schemas.microsoft.com/office/drawing/2014/main" xmlns="" id="{2B22B82B-3A3A-479F-B008-4C1A8DFE1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5482" y="4697296"/>
            <a:ext cx="1089189" cy="83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Line 6">
            <a:extLst>
              <a:ext uri="{FF2B5EF4-FFF2-40B4-BE49-F238E27FC236}">
                <a16:creationId xmlns:a16="http://schemas.microsoft.com/office/drawing/2014/main" xmlns="" id="{0C1FDD22-202A-417E-8304-5F79AB8779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1753" y="3505149"/>
            <a:ext cx="8324" cy="75886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9" name="Line 7">
            <a:extLst>
              <a:ext uri="{FF2B5EF4-FFF2-40B4-BE49-F238E27FC236}">
                <a16:creationId xmlns:a16="http://schemas.microsoft.com/office/drawing/2014/main" xmlns="" id="{A51B2991-32E8-41FC-AFFC-891E306309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05945" y="3381286"/>
            <a:ext cx="638988" cy="1055656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0" name="Line 8">
            <a:extLst>
              <a:ext uri="{FF2B5EF4-FFF2-40B4-BE49-F238E27FC236}">
                <a16:creationId xmlns:a16="http://schemas.microsoft.com/office/drawing/2014/main" xmlns="" id="{A1E3733B-29FF-49A3-AF36-8055272C3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9821" y="3439131"/>
            <a:ext cx="407358" cy="98617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xmlns="" id="{1C71DFC2-507B-4673-B7BB-31FA35FCE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8731" y="3078973"/>
            <a:ext cx="259238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000 000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xmlns="" id="{502152A3-A318-4B84-AB83-1FCC50FB8F8E}"/>
              </a:ext>
            </a:extLst>
          </p:cNvPr>
          <p:cNvSpPr txBox="1"/>
          <p:nvPr/>
        </p:nvSpPr>
        <p:spPr>
          <a:xfrm>
            <a:off x="5962967" y="3461107"/>
            <a:ext cx="1096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/>
              <a:t>LUB</a:t>
            </a:r>
          </a:p>
        </p:txBody>
      </p:sp>
    </p:spTree>
    <p:extLst>
      <p:ext uri="{BB962C8B-B14F-4D97-AF65-F5344CB8AC3E}">
        <p14:creationId xmlns:p14="http://schemas.microsoft.com/office/powerpoint/2010/main" val="1471662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AD7EC8C8-9468-466E-92BC-36284F008996}"/>
              </a:ext>
            </a:extLst>
          </p:cNvPr>
          <p:cNvSpPr txBox="1"/>
          <p:nvPr/>
        </p:nvSpPr>
        <p:spPr>
          <a:xfrm>
            <a:off x="2413350" y="1950797"/>
            <a:ext cx="6840760" cy="1017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Założenia: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Wielkość firmy: </a:t>
            </a: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średnia</a:t>
            </a:r>
          </a:p>
          <a:p>
            <a:pPr marL="285750" indent="-28575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Pomoc publiczna: </a:t>
            </a:r>
            <a:r>
              <a:rPr lang="pl-PL" sz="1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45% - 1 800 000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xmlns="" id="{6E6E21F4-9CA6-4458-8B08-F34EB552A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614441"/>
              </p:ext>
            </p:extLst>
          </p:nvPr>
        </p:nvGraphicFramePr>
        <p:xfrm>
          <a:off x="2413350" y="3289281"/>
          <a:ext cx="7476982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3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15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15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461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461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461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Dochód</a:t>
                      </a:r>
                      <a:endParaRPr lang="pl-PL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0,7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0,84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1,2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1,5 mln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CIT (19%)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- 0,13</a:t>
                      </a:r>
                      <a:r>
                        <a:rPr lang="pl-PL" sz="1400" baseline="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mln</a:t>
                      </a:r>
                      <a:endParaRPr lang="pl-PL" sz="14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- 0,16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- 0,19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- 0,23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FF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- 0,29 mln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Pomoc publiczna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+ 0,13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+ 0,16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+ 0,19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+ 0,23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rgbClr val="00B05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+ 0,29 mln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CIT po wsparciu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pl-PL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pl-PL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endParaRPr lang="pl-PL" sz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Oszczędności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0,13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0,16</a:t>
                      </a:r>
                      <a:r>
                        <a:rPr lang="pl-PL" sz="1400" b="1" baseline="0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mln</a:t>
                      </a:r>
                      <a:endParaRPr lang="pl-PL" sz="14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0,19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0,23 mln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solidFill>
                            <a:srgbClr val="00206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0,29 mln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xmlns="" id="{0CCA1892-5B97-475C-ABDE-D4B55E65F581}"/>
              </a:ext>
            </a:extLst>
          </p:cNvPr>
          <p:cNvSpPr txBox="1"/>
          <p:nvPr/>
        </p:nvSpPr>
        <p:spPr>
          <a:xfrm>
            <a:off x="318952" y="5834898"/>
            <a:ext cx="11554095" cy="371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Jeżeli suma pomocy publicznej będzie większa od 1,8 miliona to wtedy przedsiębiorca jest zobligowany do działania na zasadach ogólnych. </a:t>
            </a:r>
          </a:p>
        </p:txBody>
      </p:sp>
      <p:sp>
        <p:nvSpPr>
          <p:cNvPr id="8" name="pole tekstowe 1">
            <a:extLst>
              <a:ext uri="{FF2B5EF4-FFF2-40B4-BE49-F238E27FC236}">
                <a16:creationId xmlns:a16="http://schemas.microsoft.com/office/drawing/2014/main" xmlns="" id="{5BCF9D3D-4409-4D24-A9EE-6FEBD816F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98" y="1435277"/>
            <a:ext cx="989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Wsparcie – jak to działa?</a:t>
            </a:r>
          </a:p>
        </p:txBody>
      </p:sp>
    </p:spTree>
    <p:extLst>
      <p:ext uri="{BB962C8B-B14F-4D97-AF65-F5344CB8AC3E}">
        <p14:creationId xmlns:p14="http://schemas.microsoft.com/office/powerpoint/2010/main" val="2490178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431AB99A-AF32-4FAE-9B20-31DA35DEAAEB}"/>
              </a:ext>
            </a:extLst>
          </p:cNvPr>
          <p:cNvSpPr txBox="1"/>
          <p:nvPr/>
        </p:nvSpPr>
        <p:spPr>
          <a:xfrm>
            <a:off x="2857849" y="1426128"/>
            <a:ext cx="6476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Kryteria jakościowe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xmlns="" id="{D6E2C215-CA3C-4BE0-8FB9-EEE13D6217C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133599" y="1933881"/>
          <a:ext cx="7924800" cy="4181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8002">
                  <a:extLst>
                    <a:ext uri="{9D8B030D-6E8A-4147-A177-3AD203B41FA5}">
                      <a16:colId xmlns:a16="http://schemas.microsoft.com/office/drawing/2014/main" xmlns="" val="945250006"/>
                    </a:ext>
                  </a:extLst>
                </a:gridCol>
                <a:gridCol w="3824232">
                  <a:extLst>
                    <a:ext uri="{9D8B030D-6E8A-4147-A177-3AD203B41FA5}">
                      <a16:colId xmlns:a16="http://schemas.microsoft.com/office/drawing/2014/main" xmlns="" val="1705745860"/>
                    </a:ext>
                  </a:extLst>
                </a:gridCol>
                <a:gridCol w="352566">
                  <a:extLst>
                    <a:ext uri="{9D8B030D-6E8A-4147-A177-3AD203B41FA5}">
                      <a16:colId xmlns:a16="http://schemas.microsoft.com/office/drawing/2014/main" xmlns="" val="3466740176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Projekty przemysłowe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Projekty usługowe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3876511"/>
                  </a:ext>
                </a:extLst>
              </a:tr>
              <a:tr h="25717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100" b="1" u="none" strike="noStrike" dirty="0">
                          <a:effectLst/>
                        </a:rPr>
                        <a:t>ZRÓWNOWAŻONY ROZWÓJ GOSPODARCZY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5578602"/>
                  </a:ext>
                </a:extLst>
              </a:tr>
              <a:tr h="1123950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l-PL" sz="1100" u="none" strike="noStrike" dirty="0">
                          <a:effectLst/>
                        </a:rPr>
                        <a:t>Inwestycja w projekty wspierające branże zgodne z aktualną polityką rozwojową kraju, w których Rzeczpospolita Polska może uzyskać przewagę konkurencyjną: żywności wysokiej jakości, środków transportu, profesjonalnych urządzeń elektrycznych i elektronicznych, lotniczo-kosmicznego, produktów higienicznych, leków i wyrobów medycznych, maszynowego, odzysku materiałowego surowców i nowoczesnych tworzyw, </a:t>
                      </a:r>
                      <a:r>
                        <a:rPr lang="pl-PL" sz="1100" u="none" strike="noStrike" dirty="0" err="1">
                          <a:effectLst/>
                        </a:rPr>
                        <a:t>ekobudownictwa</a:t>
                      </a:r>
                      <a:r>
                        <a:rPr lang="pl-PL" sz="1100" u="none" strike="noStrike" dirty="0">
                          <a:effectLst/>
                        </a:rPr>
                        <a:t>, usług specjalistycznych, specjalistycznych usług teleinformatycznych oraz zgodnych z inteligentnymi specjalizacjami województwa, w którym jest planowana inwestycja</a:t>
                      </a:r>
                      <a:br>
                        <a:rPr lang="pl-PL" sz="1100" u="none" strike="noStrike" dirty="0">
                          <a:effectLst/>
                        </a:rPr>
                      </a:b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712215486"/>
                  </a:ext>
                </a:extLst>
              </a:tr>
              <a:tr h="2381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Osiągnięcie odpowiedniego poziomu sprzedaży poza terytorium Polski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07841831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Prowadzenie działalności badawczo-rozwojowej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87979709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Przynależność do Krajowego Klastra Kluczowego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Utworzenie centrum nowoczesnych usług dla biznesu o zasięgu wykraczającym poza terytorium kraju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73493674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Posiadanie statusu mikro-, małego albo średniego przedsiębiorcy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252425398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100" b="1" u="none" strike="noStrike" dirty="0">
                          <a:effectLst/>
                        </a:rPr>
                        <a:t>ZRÓWNOWAŻONY ROZWÓJ SPOŁECZNY</a:t>
                      </a:r>
                      <a:endParaRPr lang="pl-PL" sz="1100" b="1" i="0" u="none" strike="noStrike" dirty="0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538817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Utworzenie wyspecjalizowanych miejsc pracy i oferowanie stabilnego zatrudnienia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Utworzenie wysokopłatnych miejsc pracy i oferowanie stabilnego zatrudnienia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983347681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Prowadzenie działalności gospodarczej o niskim negatywnym wpływie na środowisko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11830258"/>
                  </a:ext>
                </a:extLst>
              </a:tr>
              <a:tr h="4191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Zlokalizowanie inwestycji w mieście tracącym funkcję społeczno-gospodarczą lub gminach graniczących z nimi, albo na obszarze powiatów lub miast, gdzie stopa bezrobocia wynosi co najmniej 160% przeciętnej stopy bezrobocia w kraju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1 pkt.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883070246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Wspieranie zdobywania wykształcenia i kwalifikacji zawodowych oraz współpraca ze szkołami branżowymi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 pkt.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33433253"/>
                  </a:ext>
                </a:extLst>
              </a:tr>
              <a:tr h="2000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Podejmowanie działań w zakresie opieki nad pracownikiem</a:t>
                      </a:r>
                      <a:endParaRPr lang="pl-PL" sz="1100" b="0" i="0" u="none" strike="noStrike">
                        <a:solidFill>
                          <a:srgbClr val="22222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1 pkt.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117247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5757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3" name="pole tekstowe 2">
            <a:extLst>
              <a:ext uri="{FF2B5EF4-FFF2-40B4-BE49-F238E27FC236}">
                <a16:creationId xmlns:a16="http://schemas.microsoft.com/office/drawing/2014/main" xmlns="" id="{9C068303-9E4C-4BAB-89C2-856A0C1C0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b="1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6" name="pole tekstowe 2">
            <a:extLst>
              <a:ext uri="{FF2B5EF4-FFF2-40B4-BE49-F238E27FC236}">
                <a16:creationId xmlns:a16="http://schemas.microsoft.com/office/drawing/2014/main" xmlns="" id="{D7237920-4977-436D-A6DD-75D27DB12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2280479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BA4F5480-85DE-4417-A15B-9D9E4496BF42}"/>
              </a:ext>
            </a:extLst>
          </p:cNvPr>
          <p:cNvSpPr/>
          <p:nvPr/>
        </p:nvSpPr>
        <p:spPr>
          <a:xfrm>
            <a:off x="555070" y="1261356"/>
            <a:ext cx="114999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>Inwestycja w projekty wspierające branże zgodne z aktualną polityką rozwojową kraju, w których Rzeczpospolita Polska może uzyskać przewagę konkurencyjną, obejmujące inwestycję w ramach łańcucha dostaw sektorów strategicznych</a:t>
            </a:r>
          </a:p>
          <a:p>
            <a:pPr algn="ctr"/>
            <a:r>
              <a:rPr lang="pl-PL" b="1" dirty="0"/>
              <a:t>zgodnych ze Strategią na rzecz Odpowiedzialnego Rozwoju.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BC7BA6AD-B656-4469-A7A5-938C026178B1}"/>
              </a:ext>
            </a:extLst>
          </p:cNvPr>
          <p:cNvSpPr txBox="1"/>
          <p:nvPr/>
        </p:nvSpPr>
        <p:spPr>
          <a:xfrm>
            <a:off x="671118" y="2667699"/>
            <a:ext cx="111224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żywności wysokiej jakości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środków transportu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profesjonalnych urządzeń elektrycznych i elektronicznych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lotniczo-kosmiczny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produktów higienicznych, leków i wyrobów medycznych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maszynowy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odzysku materiałowego surowców i nowoczesnych tworzyw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</a:t>
            </a:r>
            <a:r>
              <a:rPr lang="pl-PL" dirty="0" err="1"/>
              <a:t>ekobudownictwa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usług specjalistycznych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sektor specjalistycznych usług teleinformatycznych</a:t>
            </a:r>
          </a:p>
          <a:p>
            <a:r>
              <a:rPr lang="pl-PL" b="1" dirty="0">
                <a:solidFill>
                  <a:srgbClr val="FF0000"/>
                </a:solidFill>
              </a:rPr>
              <a:t>oraz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Inteligentne specjalizacje województwa</a:t>
            </a:r>
          </a:p>
        </p:txBody>
      </p:sp>
    </p:spTree>
    <p:extLst>
      <p:ext uri="{BB962C8B-B14F-4D97-AF65-F5344CB8AC3E}">
        <p14:creationId xmlns:p14="http://schemas.microsoft.com/office/powerpoint/2010/main" val="567447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5AA4E68C-D6AC-41B9-90B4-3F70B7D59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1601160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2358" y="1326120"/>
            <a:ext cx="8666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Osiągnięcie odpowiedniego poziomu sprzedaży poza terytorium Rzeczypospolitej Polskiej.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AE477921-12CB-42D3-B273-469A2D9B414A}"/>
              </a:ext>
            </a:extLst>
          </p:cNvPr>
          <p:cNvSpPr/>
          <p:nvPr/>
        </p:nvSpPr>
        <p:spPr>
          <a:xfrm>
            <a:off x="810114" y="2384170"/>
            <a:ext cx="1077055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Oświadczenie przedsiębiorcy złożone we wniosku o wydanie decyzji o wsparciu, że w okresie utrzymania inwestycji osiągnie odpowiedni poziom sprzedaży poza terytorium Rzeczypospolitej Polskiej. </a:t>
            </a:r>
          </a:p>
          <a:p>
            <a:pPr algn="just"/>
            <a:endParaRPr lang="pl-PL" dirty="0"/>
          </a:p>
          <a:p>
            <a:pPr algn="just"/>
            <a:r>
              <a:rPr lang="pl-PL" dirty="0"/>
              <a:t>Kryterium uważa się za spełnione jeżeli intensywność sprzedaży poza terytorium Rzeczypospolitej Polskiej, rozumiana jako udział przychodów z tej sprzedaży w przychodach netto ze sprzedaży produktów, towarów i materiałów przedsiębiorstwa, jest równa co najmniej przeciętnej intensywności takiej sprzedaży przedsiębiorstw</a:t>
            </a:r>
          </a:p>
          <a:p>
            <a:pPr algn="just"/>
            <a:r>
              <a:rPr lang="pl-PL" dirty="0"/>
              <a:t>niefinansowych w gospodarce narodowej za rok kalendarzowy, ustalanej na podstawie raportu</a:t>
            </a:r>
          </a:p>
          <a:p>
            <a:pPr algn="just"/>
            <a:r>
              <a:rPr lang="pl-PL" dirty="0"/>
              <a:t>Głównego Urzędu Statystycznego „Wyniki finansowe podmiotów gospodarczych”. </a:t>
            </a:r>
          </a:p>
          <a:p>
            <a:endParaRPr lang="pl-PL" dirty="0"/>
          </a:p>
          <a:p>
            <a:endParaRPr lang="pl-PL" dirty="0"/>
          </a:p>
          <a:p>
            <a:pPr algn="ctr"/>
            <a:r>
              <a:rPr lang="pl-PL" sz="2800" b="1" dirty="0"/>
              <a:t>Za rok 2017 – </a:t>
            </a:r>
            <a:r>
              <a:rPr lang="pl-PL" sz="2800" b="1" dirty="0" smtClean="0"/>
              <a:t>22,9%</a:t>
            </a:r>
            <a:endParaRPr lang="pl-PL" sz="2800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3879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Przynależność do Krajowego Klastra Kluczowego / </a:t>
            </a: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b="1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D088498A-2777-4860-9296-29D47D644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3421834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9089" y="1251686"/>
            <a:ext cx="48292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Przynależność do Krajowego Klastra Kluczowego</a:t>
            </a:r>
            <a:endParaRPr lang="pl-PL" altLang="pl-PL" b="1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E43E3A7-0E85-41DD-9867-7C34F9C74DEA}"/>
              </a:ext>
            </a:extLst>
          </p:cNvPr>
          <p:cNvSpPr/>
          <p:nvPr/>
        </p:nvSpPr>
        <p:spPr>
          <a:xfrm>
            <a:off x="480969" y="1747919"/>
            <a:ext cx="1104550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</a:t>
            </a:r>
            <a:r>
              <a:rPr lang="pl-PL" sz="1400" dirty="0" err="1">
                <a:solidFill>
                  <a:srgbClr val="000000"/>
                </a:solidFill>
                <a:latin typeface="Open Sans"/>
              </a:rPr>
              <a:t>Lifescience</a:t>
            </a:r>
            <a:r>
              <a:rPr lang="pl-PL" sz="1400" dirty="0">
                <a:solidFill>
                  <a:srgbClr val="000000"/>
                </a:solidFill>
                <a:latin typeface="Open Sans"/>
              </a:rPr>
              <a:t> Kraków, reprezentowany przez Fundację Klaster </a:t>
            </a:r>
            <a:r>
              <a:rPr lang="pl-PL" sz="1400" dirty="0" err="1">
                <a:solidFill>
                  <a:srgbClr val="000000"/>
                </a:solidFill>
                <a:latin typeface="Open Sans"/>
              </a:rPr>
              <a:t>LifeScience</a:t>
            </a:r>
            <a:r>
              <a:rPr lang="pl-PL" sz="1400" dirty="0">
                <a:solidFill>
                  <a:srgbClr val="000000"/>
                </a:solidFill>
                <a:latin typeface="Open Sans"/>
              </a:rPr>
              <a:t> Kraków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 err="1">
                <a:solidFill>
                  <a:srgbClr val="000000"/>
                </a:solidFill>
                <a:latin typeface="Open Sans"/>
              </a:rPr>
              <a:t>MedSilesie</a:t>
            </a:r>
            <a:r>
              <a:rPr lang="pl-PL" sz="1400" dirty="0">
                <a:solidFill>
                  <a:srgbClr val="000000"/>
                </a:solidFill>
                <a:latin typeface="Open Sans"/>
              </a:rPr>
              <a:t> - Śląska Sieć Wyrobów Medycznych, reprezentowany przez Górnośląską Agencję Przedsiębiorczości i Rozwoju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NUTRIBIOMED Klaster, reprezentowany przez Wrocławski Park Technologiczny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Śląski Klaster Lotniczy, reprezentowany przez Federację Firm Lotniczych Bielsko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Wschodni Klaster ICT, reprezentowany przez Wschodnią Agencję Rozwoju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Gospodarki Odpadowej i Recyklingu, reprezentowany przez Centrum Kooperacji Recyklingu - not for profit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Zrównoważona Infrastruktura, reprezentowany przez Instytut Doradztwa Sp. z.o.o.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Logistyczno-Transportowy Północ-Południe, reprezentowany przez Zarząd Nadbałtyckich Inicjatyw Klastrowych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Bydgoski Klaster Przemysłowy, reprezentowany przez Bydgoski Klaster Przemysłowy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Dolina Lotnicza, reprezentowany przez Stowarzyszenie Grupy Przedsiębiorców Przemysłu Lotniczego „Dolina Lotnicza”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Klaster Obróbki Metali, reprezentowany przez Centrum Promocji Innowacji i Rozwoju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Mazowiecki Klaster ICT, reprezentowany przez Stowarzyszenie Rozwoju Społeczno-Gospodarczego „Wiedza”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Open Sans"/>
              </a:rPr>
              <a:t>Wschodni Klaster Budowlany, reprezentowany przez Polskie Stowarzyszenie Doradcze i Konsultingowe</a:t>
            </a:r>
            <a:endParaRPr lang="pl-PL" sz="1400" b="0" i="0" dirty="0">
              <a:solidFill>
                <a:srgbClr val="000000"/>
              </a:solidFill>
              <a:effectLst/>
              <a:latin typeface="Open Sans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CF2D781-143E-456B-91EE-152BE3D4767A}"/>
              </a:ext>
            </a:extLst>
          </p:cNvPr>
          <p:cNvSpPr/>
          <p:nvPr/>
        </p:nvSpPr>
        <p:spPr>
          <a:xfrm>
            <a:off x="480969" y="5069085"/>
            <a:ext cx="111881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 (dla inwestycji usługowych). </a:t>
            </a:r>
          </a:p>
          <a:p>
            <a:endParaRPr lang="pl-PL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Wartość uzyskanego rocznego przychodu netto ze sprzedaży usług przez to centrum nie będzie mniejsza niż 100 tys. zł. 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39493E50-74FA-4FB2-98F9-D2A811DD78F5}"/>
              </a:ext>
            </a:extLst>
          </p:cNvPr>
          <p:cNvCxnSpPr/>
          <p:nvPr/>
        </p:nvCxnSpPr>
        <p:spPr>
          <a:xfrm>
            <a:off x="378902" y="4815281"/>
            <a:ext cx="1163553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530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54EBE887-5AB7-40F6-BD38-4200A6DBD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1960498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9427" y="1410009"/>
            <a:ext cx="515922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 algn="ctr"/>
            <a:r>
              <a:rPr lang="pl-PL" b="1" dirty="0"/>
              <a:t>Prowadzenie działalności badawczo-rozwojowej</a:t>
            </a:r>
          </a:p>
          <a:p>
            <a:pPr algn="ctr"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0796A643-EB6A-41D9-BCE7-3D29FC78E7A6}"/>
              </a:ext>
            </a:extLst>
          </p:cNvPr>
          <p:cNvSpPr/>
          <p:nvPr/>
        </p:nvSpPr>
        <p:spPr>
          <a:xfrm>
            <a:off x="900418" y="2668737"/>
            <a:ext cx="106847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w okresie utrzymania inwestycji 1% kosztów działalności ponoszonych przez przedsiębiorcę stanowić będą koszty działalności badawczo-rozwojowej lub zakupu usług badawczo-rozwojowych.</a:t>
            </a:r>
          </a:p>
          <a:p>
            <a:endParaRPr lang="pl-PL" dirty="0"/>
          </a:p>
          <a:p>
            <a:r>
              <a:rPr lang="pl-PL" b="1" dirty="0"/>
              <a:t>lub</a:t>
            </a:r>
          </a:p>
          <a:p>
            <a:endParaRPr lang="pl-PL" dirty="0"/>
          </a:p>
          <a:p>
            <a:r>
              <a:rPr lang="pl-PL" dirty="0"/>
              <a:t>2% ekwiwalentu czasu pracy wszystkich zatrudnionych pracowników w okresie utrzymania inwestycji w ramach przedsiębiorstwa przeznaczona zostanie na prace rozwojowe. </a:t>
            </a:r>
          </a:p>
        </p:txBody>
      </p:sp>
    </p:spTree>
    <p:extLst>
      <p:ext uri="{BB962C8B-B14F-4D97-AF65-F5344CB8AC3E}">
        <p14:creationId xmlns:p14="http://schemas.microsoft.com/office/powerpoint/2010/main" val="2864413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Posiadanie statusu </a:t>
            </a:r>
            <a:r>
              <a:rPr lang="pl-PL" b="1" dirty="0" err="1"/>
              <a:t>mikroprzedsiębiorcy</a:t>
            </a:r>
            <a:r>
              <a:rPr lang="pl-PL" b="1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B24464DB-9DAE-4CB2-9254-772A10D0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 </a:t>
            </a:r>
          </a:p>
        </p:txBody>
      </p:sp>
    </p:spTree>
    <p:extLst>
      <p:ext uri="{BB962C8B-B14F-4D97-AF65-F5344CB8AC3E}">
        <p14:creationId xmlns:p14="http://schemas.microsoft.com/office/powerpoint/2010/main" val="2120934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Utworzenie wyspecjalizowanych miejsc pracy w celu prowadzenia działalności gospodarczej objętej nową inwestycją i oferowanie stabilnego zatrudnienia / </a:t>
            </a:r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3FB098D9-68AD-4749-BA73-B83F5136F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11551342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968" y="1233128"/>
            <a:ext cx="11610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Utworzenie wyspecjalizowanych miejsc pracy i oferowanie stabilnego zatrudnienia</a:t>
            </a:r>
            <a:endParaRPr lang="pl-PL" altLang="pl-PL" b="1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563D66FA-5A0D-4F21-B6EC-A3EBD244EB87}"/>
              </a:ext>
            </a:extLst>
          </p:cNvPr>
          <p:cNvCxnSpPr/>
          <p:nvPr/>
        </p:nvCxnSpPr>
        <p:spPr>
          <a:xfrm>
            <a:off x="556470" y="3926048"/>
            <a:ext cx="11635530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8B9BF9FE-9196-4979-A5DE-A08779D0EE2D}"/>
              </a:ext>
            </a:extLst>
          </p:cNvPr>
          <p:cNvSpPr/>
          <p:nvPr/>
        </p:nvSpPr>
        <p:spPr>
          <a:xfrm>
            <a:off x="480968" y="4062180"/>
            <a:ext cx="10382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/>
            <a:r>
              <a:rPr lang="pl-PL" b="1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E7A9E28F-DB54-448E-A91D-4F021C617634}"/>
              </a:ext>
            </a:extLst>
          </p:cNvPr>
          <p:cNvSpPr/>
          <p:nvPr/>
        </p:nvSpPr>
        <p:spPr>
          <a:xfrm>
            <a:off x="480968" y="4448133"/>
            <a:ext cx="1146495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W okresie utrzymania inwestycji roczne średnie wynagrodzenie brutto każdego pracownika zatrudnionego w ramach nowej inwestycji, z wyłączeniem członków zarządu lub wspólników przewyższy przeciętne wynagrodzenie w gospodarce</a:t>
            </a:r>
          </a:p>
          <a:p>
            <a:r>
              <a:rPr lang="pl-PL" dirty="0"/>
              <a:t>narodowej według aktualnego komunikatu Prezesa GUS </a:t>
            </a:r>
          </a:p>
          <a:p>
            <a:endParaRPr lang="pl-PL" b="1" dirty="0"/>
          </a:p>
          <a:p>
            <a:r>
              <a:rPr lang="pl-PL" b="1" dirty="0"/>
              <a:t>oraz</a:t>
            </a:r>
            <a:r>
              <a:rPr lang="pl-PL" dirty="0"/>
              <a:t> </a:t>
            </a:r>
          </a:p>
          <a:p>
            <a:endParaRPr lang="pl-PL" dirty="0"/>
          </a:p>
          <a:p>
            <a:r>
              <a:rPr lang="pl-PL" dirty="0"/>
              <a:t>co najmniej 80% osób zatrudnionych w ramach nowej inwestycji będzie zatrudnionych na podstawie umowy o pracę. 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347AE019-61E8-47B5-ABCD-CE8864CDA398}"/>
              </a:ext>
            </a:extLst>
          </p:cNvPr>
          <p:cNvSpPr/>
          <p:nvPr/>
        </p:nvSpPr>
        <p:spPr>
          <a:xfrm>
            <a:off x="581637" y="1738591"/>
            <a:ext cx="113642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Co najmniej 80% pracowników:</a:t>
            </a:r>
          </a:p>
          <a:p>
            <a:endParaRPr lang="pl-PL" dirty="0"/>
          </a:p>
          <a:p>
            <a:pPr marL="342900" indent="-342900">
              <a:buAutoNum type="arabicParenR"/>
            </a:pPr>
            <a:r>
              <a:rPr lang="pl-PL" dirty="0"/>
              <a:t>posiadających wykształcenie wyższe, średnie techniczne lub zawodowe poświadczone dyplomem, świadectwem lub innym dokumentem uprawniającym do wykonywania zawodu, </a:t>
            </a:r>
          </a:p>
          <a:p>
            <a:r>
              <a:rPr lang="pl-PL" b="1" dirty="0"/>
              <a:t>oraz</a:t>
            </a:r>
          </a:p>
          <a:p>
            <a:r>
              <a:rPr lang="pl-PL" dirty="0"/>
              <a:t>2) na podstawie umowy o pracę. </a:t>
            </a:r>
          </a:p>
        </p:txBody>
      </p:sp>
    </p:spTree>
    <p:extLst>
      <p:ext uri="{BB962C8B-B14F-4D97-AF65-F5344CB8AC3E}">
        <p14:creationId xmlns:p14="http://schemas.microsoft.com/office/powerpoint/2010/main" val="2599889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A6B1A26A-E201-498B-A549-68A46FEE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169496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7250" y="1233841"/>
            <a:ext cx="83889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Prowadzenie działalności gospodarczej o niskim negatywnym wpływie na środowisko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8A328B69-07B0-4A83-BA8E-19F4454BC876}"/>
              </a:ext>
            </a:extLst>
          </p:cNvPr>
          <p:cNvSpPr/>
          <p:nvPr/>
        </p:nvSpPr>
        <p:spPr>
          <a:xfrm>
            <a:off x="791360" y="2144891"/>
            <a:ext cx="98291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Potwierdzone posiadaniem Certyfikatu: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EMAS </a:t>
            </a:r>
            <a:r>
              <a:rPr lang="pl-PL" b="1" dirty="0"/>
              <a:t>lub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ETV </a:t>
            </a:r>
            <a:r>
              <a:rPr lang="pl-PL" b="1" dirty="0"/>
              <a:t>lub</a:t>
            </a:r>
            <a:r>
              <a:rPr lang="pl-PL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ISO 14001</a:t>
            </a:r>
          </a:p>
          <a:p>
            <a:endParaRPr lang="pl-PL" dirty="0"/>
          </a:p>
          <a:p>
            <a:r>
              <a:rPr lang="pl-PL" b="1" dirty="0"/>
              <a:t>lub</a:t>
            </a:r>
          </a:p>
          <a:p>
            <a:endParaRPr lang="pl-PL" b="1" dirty="0"/>
          </a:p>
          <a:p>
            <a:r>
              <a:rPr lang="pl-PL" dirty="0"/>
              <a:t>dokument poświadczający posiadanie statusu laureata </a:t>
            </a:r>
            <a:r>
              <a:rPr lang="pl-PL" dirty="0" err="1"/>
              <a:t>GreenEvo</a:t>
            </a:r>
            <a:r>
              <a:rPr lang="pl-PL" dirty="0"/>
              <a:t> </a:t>
            </a:r>
            <a:r>
              <a:rPr lang="pl-PL" b="1" dirty="0"/>
              <a:t>lub</a:t>
            </a:r>
            <a:r>
              <a:rPr lang="pl-PL" dirty="0"/>
              <a:t> Świadectwa Czystszej Produkcji, </a:t>
            </a:r>
          </a:p>
          <a:p>
            <a:endParaRPr lang="pl-PL" b="1" dirty="0"/>
          </a:p>
          <a:p>
            <a:r>
              <a:rPr lang="pl-PL" b="1" dirty="0"/>
              <a:t>lub</a:t>
            </a:r>
          </a:p>
          <a:p>
            <a:endParaRPr lang="pl-PL" b="1" dirty="0"/>
          </a:p>
          <a:p>
            <a:r>
              <a:rPr lang="pl-PL" dirty="0"/>
              <a:t>wpis do Polskiego Rejestru Czystszej Produkcji i Odpowiedzialnej Przedsiębiorczości. </a:t>
            </a:r>
          </a:p>
        </p:txBody>
      </p:sp>
    </p:spTree>
    <p:extLst>
      <p:ext uri="{BB962C8B-B14F-4D97-AF65-F5344CB8AC3E}">
        <p14:creationId xmlns:p14="http://schemas.microsoft.com/office/powerpoint/2010/main" val="3716948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A6B1A26A-E201-498B-A549-68A46FEE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 </a:t>
            </a:r>
          </a:p>
        </p:txBody>
      </p:sp>
    </p:spTree>
    <p:extLst>
      <p:ext uri="{BB962C8B-B14F-4D97-AF65-F5344CB8AC3E}">
        <p14:creationId xmlns:p14="http://schemas.microsoft.com/office/powerpoint/2010/main" val="14048643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A6B1A26A-E201-498B-A549-68A46FEE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</a:t>
            </a:r>
          </a:p>
        </p:txBody>
      </p:sp>
    </p:spTree>
    <p:extLst>
      <p:ext uri="{BB962C8B-B14F-4D97-AF65-F5344CB8AC3E}">
        <p14:creationId xmlns:p14="http://schemas.microsoft.com/office/powerpoint/2010/main" val="3162905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068" y="1175118"/>
            <a:ext cx="103100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Wspieranie zdobywania wykształcenia i kwalifikacji zawodowych oraz współpraca ze szkołami branżowymi.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4FB3BA11-077A-42E1-A84C-7CD85C5AA38B}"/>
              </a:ext>
            </a:extLst>
          </p:cNvPr>
          <p:cNvSpPr/>
          <p:nvPr/>
        </p:nvSpPr>
        <p:spPr>
          <a:xfrm>
            <a:off x="419450" y="1653507"/>
            <a:ext cx="11501306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700" b="1" dirty="0"/>
              <a:t>1) </a:t>
            </a:r>
            <a:r>
              <a:rPr lang="pl-PL" sz="1700" dirty="0"/>
              <a:t>oferowanie pracownikom szkoleń mających na celu uzyskanie, uzupełnienie lub doskonalenie umiejętności i kwalifikacji zawodowych lub ogólnych, potrzebnych do wykonywania pracy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2) </a:t>
            </a:r>
            <a:r>
              <a:rPr lang="pl-PL" sz="1700" dirty="0"/>
              <a:t>dofinansowanie kosztów kształcenia,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3) </a:t>
            </a:r>
            <a:r>
              <a:rPr lang="pl-PL" sz="1700" dirty="0"/>
              <a:t>współpraca ze szkołami branżowymi, technikami, centrami kształcenia praktycznego, liceami profilowanymi lub uczelniami wyższymi, polegającą na organizowaniu praktyk lub staży,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4) </a:t>
            </a:r>
            <a:r>
              <a:rPr lang="pl-PL" sz="1700" dirty="0"/>
              <a:t>oferowanie pozaszkolnych zajęć edukacyjnych mających na celu uzyskanie, uzupełnienie lub doskonalenie umiejętności i kwalifikacji zawodowych lub ogólnych, potrzebnych do wykonywania pracy, w tym umiejętności poszukiwania zatrudnienia, finansowanych przez przedsiębiorcę,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5) </a:t>
            </a:r>
            <a:r>
              <a:rPr lang="pl-PL" sz="1700" dirty="0"/>
              <a:t>przekazanie na potrzeby szkoły, centrum kształcenia praktycznego lub uczelni maszyn oraz narzędzi,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6) </a:t>
            </a:r>
            <a:r>
              <a:rPr lang="pl-PL" sz="1700" dirty="0"/>
              <a:t>stworzenie klasy patronackiej lub laboratorium,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7) </a:t>
            </a:r>
            <a:r>
              <a:rPr lang="pl-PL" sz="1700" dirty="0"/>
              <a:t>kształcenie dualne, </a:t>
            </a:r>
          </a:p>
          <a:p>
            <a:pPr algn="ctr"/>
            <a:r>
              <a:rPr lang="pl-PL" sz="1700" b="1" dirty="0">
                <a:solidFill>
                  <a:schemeClr val="accent6">
                    <a:lumMod val="50000"/>
                  </a:schemeClr>
                </a:solidFill>
              </a:rPr>
              <a:t>lub</a:t>
            </a:r>
          </a:p>
          <a:p>
            <a:r>
              <a:rPr lang="pl-PL" sz="1700" b="1" dirty="0"/>
              <a:t>8) </a:t>
            </a:r>
            <a:r>
              <a:rPr lang="pl-PL" sz="1700" dirty="0"/>
              <a:t>prowadzenie przez zatrudnionego pracownika doktoratu wdrożeniowego. </a:t>
            </a:r>
          </a:p>
        </p:txBody>
      </p:sp>
    </p:spTree>
    <p:extLst>
      <p:ext uri="{BB962C8B-B14F-4D97-AF65-F5344CB8AC3E}">
        <p14:creationId xmlns:p14="http://schemas.microsoft.com/office/powerpoint/2010/main" val="1328349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1">
            <a:extLst>
              <a:ext uri="{FF2B5EF4-FFF2-40B4-BE49-F238E27FC236}">
                <a16:creationId xmlns:a16="http://schemas.microsoft.com/office/drawing/2014/main" xmlns="" id="{22CE99C6-FB39-4095-B9F0-0682DD32F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53" y="1439222"/>
            <a:ext cx="110231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sz="2000" dirty="0">
                <a:latin typeface="Tahoma" panose="020B0604030504040204" pitchFamily="34" charset="0"/>
                <a:cs typeface="Tahoma" panose="020B0604030504040204" pitchFamily="34" charset="0"/>
              </a:rPr>
              <a:t>Kryteria jakościowe dla nowych inwestycji realizowanych w sektorze przemysłowym/</a:t>
            </a:r>
            <a:r>
              <a:rPr lang="pl-PL" altLang="pl-PL" sz="20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usługowym</a:t>
            </a:r>
          </a:p>
        </p:txBody>
      </p:sp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72" y="2626413"/>
            <a:ext cx="11610363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pl-PL" dirty="0"/>
              <a:t>Inwestycja w projekty wspierające branże zgodne z aktualną polityką rozwojową kraju, w których Rzeczpospolita Polska może uzyskać przewagę konkurencyjną.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Osiągnięcie odpowiedniego poziomu sprzedaży poza terytorium Rzeczypospolitej Polskiej.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Przynależność do Krajowego Klastra Kluczowego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centrum nowoczesnych usług dla biznesu o zasięgu wykraczającym poza terytorium Rzeczypospolitej Polskiej</a:t>
            </a:r>
            <a:r>
              <a:rPr lang="pl-PL" dirty="0"/>
              <a:t>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badawczo-rozwojowej.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Posiadanie statusu </a:t>
            </a:r>
            <a:r>
              <a:rPr lang="pl-PL" dirty="0" err="1"/>
              <a:t>mikroprzedsiębiorcy</a:t>
            </a:r>
            <a:r>
              <a:rPr lang="pl-PL" dirty="0"/>
              <a:t>, małego przedsiębiorcy albo średniego przedsiębiorcy.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Utworzenie wyspecjalizowanych miejsc pracy w celu prowadzenia działalności gospodarczej objętej nową inwestycją i oferowanie stabilnego zatrudnienia / </a:t>
            </a:r>
            <a:r>
              <a:rPr lang="pl-PL" dirty="0">
                <a:solidFill>
                  <a:schemeClr val="accent2">
                    <a:lumMod val="50000"/>
                  </a:schemeClr>
                </a:solidFill>
              </a:rPr>
              <a:t>Utworzenie wysokopłatnych miejsc pracy i oferowanie stabilnego zatrudnienia.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Prowadzenie działalności gospodarczej o niskim negatywnym wpływie na środowisko.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Zlokalizowanie inwestycji w mieście tracącym funkcje społeczno-gospodarcze lub na terenie powiatu o stopie bezrobocia powyżej 160% średniej krajowej.</a:t>
            </a:r>
          </a:p>
          <a:p>
            <a:pPr lvl="0">
              <a:buFont typeface="+mj-lt"/>
              <a:buAutoNum type="arabicPeriod"/>
            </a:pPr>
            <a:r>
              <a:rPr lang="pl-PL" dirty="0"/>
              <a:t>Wspieranie zdobywania wykształcenia i kwalifikacji zawodowych oraz współpraca ze szkołami branżowymi.</a:t>
            </a:r>
          </a:p>
          <a:p>
            <a:pPr lvl="0">
              <a:buFont typeface="+mj-lt"/>
              <a:buAutoNum type="arabicPeriod"/>
            </a:pPr>
            <a:r>
              <a:rPr lang="pl-PL" b="1" dirty="0"/>
              <a:t>Podejmowanie działań w zakresie opieki nad pracownikiem.</a:t>
            </a:r>
          </a:p>
          <a:p>
            <a:pPr eaLnBrk="1" hangingPunct="1">
              <a:buFont typeface="Calibri Light" panose="020F0302020204030204" pitchFamily="34" charset="0"/>
              <a:buAutoNum type="arabicPeriod"/>
            </a:pPr>
            <a:endParaRPr lang="pl-PL" altLang="pl-PL" dirty="0"/>
          </a:p>
        </p:txBody>
      </p:sp>
      <p:sp>
        <p:nvSpPr>
          <p:cNvPr id="5" name="pole tekstowe 2">
            <a:extLst>
              <a:ext uri="{FF2B5EF4-FFF2-40B4-BE49-F238E27FC236}">
                <a16:creationId xmlns:a16="http://schemas.microsoft.com/office/drawing/2014/main" xmlns="" id="{A6B1A26A-E201-498B-A549-68A46FEE8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2015596"/>
            <a:ext cx="67205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l-PL" altLang="pl-PL" dirty="0"/>
              <a:t>Kryteria dla projektów </a:t>
            </a:r>
          </a:p>
        </p:txBody>
      </p:sp>
    </p:spTree>
    <p:extLst>
      <p:ext uri="{BB962C8B-B14F-4D97-AF65-F5344CB8AC3E}">
        <p14:creationId xmlns:p14="http://schemas.microsoft.com/office/powerpoint/2010/main" val="975645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3928" y="1407913"/>
            <a:ext cx="63840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Podejmowanie działań w zakresie opieki nad pracownikiem.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5A6EEBE6-5116-47DA-AC76-3CF615A857CB}"/>
              </a:ext>
            </a:extLst>
          </p:cNvPr>
          <p:cNvSpPr/>
          <p:nvPr/>
        </p:nvSpPr>
        <p:spPr>
          <a:xfrm>
            <a:off x="696286" y="2261711"/>
            <a:ext cx="113251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1) udział w dodatkowych programach opieki zdrowotnej wykraczających poza świadczenia finansowane lub współfinansowane z funduszu świadczeń pracowniczych wymagane przepisami prawa;</a:t>
            </a:r>
          </a:p>
          <a:p>
            <a:endParaRPr lang="pl-PL" dirty="0"/>
          </a:p>
          <a:p>
            <a:r>
              <a:rPr lang="pl-PL" dirty="0"/>
              <a:t>2) dodatkowe świadczenia pracownicze z zakresu różnych form wypoczynku, działalności kulturalno-oświatowej, sportowo-rekreacyjnej, ubezpieczeń, programów opieki zdrowotnej. 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EEDE6233-8AC4-45D6-A3A1-1F0E2BB56039}"/>
              </a:ext>
            </a:extLst>
          </p:cNvPr>
          <p:cNvSpPr/>
          <p:nvPr/>
        </p:nvSpPr>
        <p:spPr>
          <a:xfrm>
            <a:off x="696286" y="4422744"/>
            <a:ext cx="106372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Aby kryterium zostało spełnione, poniesione przez przedsiębiorcę koszty powyższych świadczeń w zakresie opieki nad pracownikiem muszą wynosić </a:t>
            </a:r>
            <a:r>
              <a:rPr lang="pl-PL" b="1" dirty="0"/>
              <a:t>co najmniej 800 zł brutto na pracownika na rok</a:t>
            </a:r>
            <a:r>
              <a:rPr lang="pl-PL" dirty="0"/>
              <a:t>, dla wszystkich pracowników zatrudnionych w ramach nowej inwestycji, w okresie utrzymania inwestycji. </a:t>
            </a:r>
          </a:p>
        </p:txBody>
      </p:sp>
    </p:spTree>
    <p:extLst>
      <p:ext uri="{BB962C8B-B14F-4D97-AF65-F5344CB8AC3E}">
        <p14:creationId xmlns:p14="http://schemas.microsoft.com/office/powerpoint/2010/main" val="16994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ole tekstowe 3">
            <a:extLst>
              <a:ext uri="{FF2B5EF4-FFF2-40B4-BE49-F238E27FC236}">
                <a16:creationId xmlns:a16="http://schemas.microsoft.com/office/drawing/2014/main" xmlns="" id="{8CA70F7A-C234-49F1-AF4E-FA92DD52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381" y="1183615"/>
            <a:ext cx="47146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0" indent="0"/>
            <a:r>
              <a:rPr lang="pl-PL" b="1" dirty="0"/>
              <a:t>Istotne informacje dotyczące decyzji o wparciu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5A6EEBE6-5116-47DA-AC76-3CF615A857CB}"/>
              </a:ext>
            </a:extLst>
          </p:cNvPr>
          <p:cNvSpPr/>
          <p:nvPr/>
        </p:nvSpPr>
        <p:spPr>
          <a:xfrm>
            <a:off x="433431" y="1678782"/>
            <a:ext cx="1132513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l-PL" dirty="0"/>
              <a:t>Decyzja wydawana jest tylko na nowe, nierozpoczęte jeszcze inwestycje;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/>
              <a:t>Przedsiębiorca we wniosku deklaruje minimalne nakłady inwestycyjne, poziom zatrudnienia oraz kryteria jakościowe. Te warunki muszą być spełnione w innym przypadku decyzja może zostać cofnięta;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/>
              <a:t>Nowa inwestycja musi zostać utrzymana przez co najmniej 3 lata dla MŚP oraz 5 lat dla dużego przedsiębiorcy od daty jej zakończenia;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/>
              <a:t>Zakupione środki trwałe przez dużych przedsiębiorców muszą być nowe, aby stanowiły koszt kwalifikowany inwestycji;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/>
              <a:t>Czas wydania decyzji zgodnie z kodeksem postępowania administracyjnego około 30 dni;</a:t>
            </a:r>
          </a:p>
          <a:p>
            <a:pPr marL="342900" indent="-342900" algn="just">
              <a:buFont typeface="+mj-lt"/>
              <a:buAutoNum type="arabicPeriod"/>
            </a:pPr>
            <a:endParaRPr lang="pl-PL" dirty="0"/>
          </a:p>
          <a:p>
            <a:pPr marL="342900" indent="-342900" algn="just">
              <a:buFont typeface="+mj-lt"/>
              <a:buAutoNum type="arabicPeriod"/>
            </a:pPr>
            <a:r>
              <a:rPr lang="pl-PL" dirty="0"/>
              <a:t>Decyzja o wsparciu jest wydawana na nowe inwestycje związane z: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/>
              <a:t>założeniem nowego przedsiębiorstwa,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/>
              <a:t>zwiększeniem zdolności produkcyjnej istniejącego przedsiębiorstwa,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/>
              <a:t>dywersyfikacją produkcji przedsiębiorstwa przez wprowadzenie produktów uprzednio nieprodukowanych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/>
              <a:t>zasadniczą zmianą dotyczącą procesu produkcyjnego istniejącego przedsiębiorstwa</a:t>
            </a: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53067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33D3FBD3-20DE-4568-98AF-32EDAB5382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548" y="1473693"/>
            <a:ext cx="2900843" cy="1493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utoShape 2" descr="WyÅwietlam 3.JPG">
            <a:extLst>
              <a:ext uri="{FF2B5EF4-FFF2-40B4-BE49-F238E27FC236}">
                <a16:creationId xmlns:a16="http://schemas.microsoft.com/office/drawing/2014/main" xmlns="" id="{20E68CE3-0368-43A8-A52D-FAF1E57A39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AutoShape 4" descr="WyÅwietlam 3.JPG">
            <a:extLst>
              <a:ext uri="{FF2B5EF4-FFF2-40B4-BE49-F238E27FC236}">
                <a16:creationId xmlns:a16="http://schemas.microsoft.com/office/drawing/2014/main" xmlns="" id="{23D53A22-77E8-4F2E-98BA-36C76EA2FA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6" descr="WyÅwietlam 3.JPG">
            <a:extLst>
              <a:ext uri="{FF2B5EF4-FFF2-40B4-BE49-F238E27FC236}">
                <a16:creationId xmlns:a16="http://schemas.microsoft.com/office/drawing/2014/main" xmlns="" id="{C575EBFA-7A98-4000-9F9F-7FA88048B08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4787761"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5188817-687C-4AB2-985C-FE1678B60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848" y="3276600"/>
            <a:ext cx="1770927" cy="1837129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E05F3CA2-BC7C-4371-A3EA-E82DC11C2D87}"/>
              </a:ext>
            </a:extLst>
          </p:cNvPr>
          <p:cNvSpPr txBox="1"/>
          <p:nvPr/>
        </p:nvSpPr>
        <p:spPr>
          <a:xfrm>
            <a:off x="5510477" y="3070517"/>
            <a:ext cx="587874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Dziękuję za uwagę</a:t>
            </a:r>
          </a:p>
          <a:p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Agnieszka Matuła-Dziduch</a:t>
            </a: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Manager Projektów Inwestycyjnych</a:t>
            </a: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Kostrzyńsko-Słubicka Specjalna Strefa Ekonomiczna S.A.</a:t>
            </a:r>
            <a:endParaRPr lang="pl-P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4"/>
            </a:endParaRP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www.kssse.pl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r>
              <a:rPr lang="pl-PL" u="sng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matula-dziduch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@kssse.pl</a:t>
            </a:r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</a:p>
          <a:p>
            <a:r>
              <a:rPr lang="pl-P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tel:</a:t>
            </a:r>
            <a:r>
              <a:rPr lang="pl-PL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508146440 </a:t>
            </a:r>
          </a:p>
          <a:p>
            <a:endParaRPr lang="pl-PL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4890</Words>
  <Application>Microsoft Office PowerPoint</Application>
  <PresentationFormat>Niestandardowy</PresentationFormat>
  <Paragraphs>550</Paragraphs>
  <Slides>47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47</vt:i4>
      </vt:variant>
    </vt:vector>
  </HeadingPairs>
  <TitlesOfParts>
    <vt:vector size="48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Grzegorz Bochenek</dc:creator>
  <cp:lastModifiedBy>Agnieszka Matuła-Dziduch</cp:lastModifiedBy>
  <cp:revision>116</cp:revision>
  <cp:lastPrinted>2019-01-14T13:14:11Z</cp:lastPrinted>
  <dcterms:created xsi:type="dcterms:W3CDTF">2018-01-15T10:02:01Z</dcterms:created>
  <dcterms:modified xsi:type="dcterms:W3CDTF">2019-09-22T17:14:37Z</dcterms:modified>
</cp:coreProperties>
</file>